
<file path=[Content_Types].xml><?xml version="1.0" encoding="utf-8"?>
<Types xmlns="http://schemas.openxmlformats.org/package/2006/content-types">
  <Default Extension="png" ContentType="image/png"/>
  <Default Extension="rels" ContentType="application/vnd.openxmlformats-package.relationships+xml"/>
  <Default Extension="jpg" ContentType="image/jpeg"/>
  <Default Extension="xml" ContentType="application/xml"/>
  <Default Extension="jpeg" ContentType="image/jpeg"/>
  <Default Extension="vml" ContentType="application/vnd.openxmlformats-officedocument.vmlDrawing"/>
  <Default Extension="emf" ContentType="image/x-emf"/>
  <Default Extension="bin" ContentType="application/vnd.openxmlformats-officedocument.presentationml.printerSettings"/>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0"/>
  </p:notesMasterIdLst>
  <p:handoutMasterIdLst>
    <p:handoutMasterId r:id="rId41"/>
  </p:handoutMasterIdLst>
  <p:sldIdLst>
    <p:sldId id="302" r:id="rId2"/>
    <p:sldId id="360" r:id="rId3"/>
    <p:sldId id="361" r:id="rId4"/>
    <p:sldId id="362" r:id="rId5"/>
    <p:sldId id="344" r:id="rId6"/>
    <p:sldId id="330" r:id="rId7"/>
    <p:sldId id="356" r:id="rId8"/>
    <p:sldId id="357" r:id="rId9"/>
    <p:sldId id="364" r:id="rId10"/>
    <p:sldId id="380" r:id="rId11"/>
    <p:sldId id="365" r:id="rId12"/>
    <p:sldId id="371" r:id="rId13"/>
    <p:sldId id="366" r:id="rId14"/>
    <p:sldId id="375" r:id="rId15"/>
    <p:sldId id="379" r:id="rId16"/>
    <p:sldId id="358" r:id="rId17"/>
    <p:sldId id="378" r:id="rId18"/>
    <p:sldId id="377" r:id="rId19"/>
    <p:sldId id="363" r:id="rId20"/>
    <p:sldId id="383" r:id="rId21"/>
    <p:sldId id="384" r:id="rId22"/>
    <p:sldId id="372" r:id="rId23"/>
    <p:sldId id="387" r:id="rId24"/>
    <p:sldId id="385" r:id="rId25"/>
    <p:sldId id="388" r:id="rId26"/>
    <p:sldId id="386" r:id="rId27"/>
    <p:sldId id="367" r:id="rId28"/>
    <p:sldId id="376" r:id="rId29"/>
    <p:sldId id="381" r:id="rId30"/>
    <p:sldId id="374" r:id="rId31"/>
    <p:sldId id="368" r:id="rId32"/>
    <p:sldId id="382" r:id="rId33"/>
    <p:sldId id="359" r:id="rId34"/>
    <p:sldId id="370" r:id="rId35"/>
    <p:sldId id="373" r:id="rId36"/>
    <p:sldId id="389" r:id="rId37"/>
    <p:sldId id="369" r:id="rId38"/>
    <p:sldId id="281" r:id="rId39"/>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B85F6"/>
    <a:srgbClr val="141E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4646" autoAdjust="0"/>
  </p:normalViewPr>
  <p:slideViewPr>
    <p:cSldViewPr snapToObjects="1">
      <p:cViewPr>
        <p:scale>
          <a:sx n="139" d="100"/>
          <a:sy n="139" d="100"/>
        </p:scale>
        <p:origin x="-1328" y="-8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5" d="100"/>
        <a:sy n="115"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35" Type="http://schemas.openxmlformats.org/officeDocument/2006/relationships/slide" Target="slides/slide34.xml"/><Relationship Id="rId31" Type="http://schemas.openxmlformats.org/officeDocument/2006/relationships/slide" Target="slides/slide30.xml"/><Relationship Id="rId34" Type="http://schemas.openxmlformats.org/officeDocument/2006/relationships/slide" Target="slides/slide33.xml"/><Relationship Id="rId39" Type="http://schemas.openxmlformats.org/officeDocument/2006/relationships/slide" Target="slides/slide38.xml"/><Relationship Id="rId40" Type="http://schemas.openxmlformats.org/officeDocument/2006/relationships/notesMaster" Target="notesMasters/notesMaster1.xml"/><Relationship Id="rId7" Type="http://schemas.openxmlformats.org/officeDocument/2006/relationships/slide" Target="slides/slide6.xml"/><Relationship Id="rId36" Type="http://schemas.openxmlformats.org/officeDocument/2006/relationships/slide" Target="slides/slide35.xml"/><Relationship Id="rId43" Type="http://schemas.openxmlformats.org/officeDocument/2006/relationships/presProps" Target="presProps.xml"/><Relationship Id="rId1" Type="http://schemas.openxmlformats.org/officeDocument/2006/relationships/slideMaster" Target="slideMasters/slideMaster1.xml"/><Relationship Id="rId24" Type="http://schemas.openxmlformats.org/officeDocument/2006/relationships/slide" Target="slides/slide23.xml"/><Relationship Id="rId25" Type="http://schemas.openxmlformats.org/officeDocument/2006/relationships/slide" Target="slides/slide24.xml"/><Relationship Id="rId8" Type="http://schemas.openxmlformats.org/officeDocument/2006/relationships/slide" Target="slides/slide7.xml"/><Relationship Id="rId13" Type="http://schemas.openxmlformats.org/officeDocument/2006/relationships/slide" Target="slides/slide12.xml"/><Relationship Id="rId10" Type="http://schemas.openxmlformats.org/officeDocument/2006/relationships/slide" Target="slides/slide9.xml"/><Relationship Id="rId32" Type="http://schemas.openxmlformats.org/officeDocument/2006/relationships/slide" Target="slides/slide31.xml"/><Relationship Id="rId37" Type="http://schemas.openxmlformats.org/officeDocument/2006/relationships/slide" Target="slides/slide36.xml"/><Relationship Id="rId12" Type="http://schemas.openxmlformats.org/officeDocument/2006/relationships/slide" Target="slides/slide11.xml"/><Relationship Id="rId17" Type="http://schemas.openxmlformats.org/officeDocument/2006/relationships/slide" Target="slides/slide16.xml"/><Relationship Id="rId9" Type="http://schemas.openxmlformats.org/officeDocument/2006/relationships/slide" Target="slides/slide8.xml"/><Relationship Id="rId18" Type="http://schemas.openxmlformats.org/officeDocument/2006/relationships/slide" Target="slides/slide17.xml"/><Relationship Id="rId3" Type="http://schemas.openxmlformats.org/officeDocument/2006/relationships/slide" Target="slides/slide2.xml"/><Relationship Id="rId27" Type="http://schemas.openxmlformats.org/officeDocument/2006/relationships/slide" Target="slides/slide26.xml"/><Relationship Id="rId14" Type="http://schemas.openxmlformats.org/officeDocument/2006/relationships/slide" Target="slides/slide13.xml"/><Relationship Id="rId23" Type="http://schemas.openxmlformats.org/officeDocument/2006/relationships/slide" Target="slides/slide22.xml"/><Relationship Id="rId4" Type="http://schemas.openxmlformats.org/officeDocument/2006/relationships/slide" Target="slides/slide3.xml"/><Relationship Id="rId28" Type="http://schemas.openxmlformats.org/officeDocument/2006/relationships/slide" Target="slides/slide27.xml"/><Relationship Id="rId45" Type="http://schemas.openxmlformats.org/officeDocument/2006/relationships/theme" Target="theme/theme1.xml"/><Relationship Id="rId26" Type="http://schemas.openxmlformats.org/officeDocument/2006/relationships/slide" Target="slides/slide25.xml"/><Relationship Id="rId30" Type="http://schemas.openxmlformats.org/officeDocument/2006/relationships/slide" Target="slides/slide29.xml"/><Relationship Id="rId11" Type="http://schemas.openxmlformats.org/officeDocument/2006/relationships/slide" Target="slides/slide10.xml"/><Relationship Id="rId42" Type="http://schemas.openxmlformats.org/officeDocument/2006/relationships/printerSettings" Target="printerSettings/printerSettings1.bin"/><Relationship Id="rId29" Type="http://schemas.openxmlformats.org/officeDocument/2006/relationships/slide" Target="slides/slide28.xml"/><Relationship Id="rId6" Type="http://schemas.openxmlformats.org/officeDocument/2006/relationships/slide" Target="slides/slide5.xml"/><Relationship Id="rId16" Type="http://schemas.openxmlformats.org/officeDocument/2006/relationships/slide" Target="slides/slide15.xml"/><Relationship Id="rId33" Type="http://schemas.openxmlformats.org/officeDocument/2006/relationships/slide" Target="slides/slide32.xml"/><Relationship Id="rId44" Type="http://schemas.openxmlformats.org/officeDocument/2006/relationships/viewProps" Target="viewProps.xml"/><Relationship Id="rId41"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19" Type="http://schemas.openxmlformats.org/officeDocument/2006/relationships/slide" Target="slides/slide18.xml"/><Relationship Id="rId38" Type="http://schemas.openxmlformats.org/officeDocument/2006/relationships/slide" Target="slides/slide37.xml"/><Relationship Id="rId20" Type="http://schemas.openxmlformats.org/officeDocument/2006/relationships/slide" Target="slides/slide19.xml"/><Relationship Id="rId22" Type="http://schemas.openxmlformats.org/officeDocument/2006/relationships/slide" Target="slides/slide21.xml"/><Relationship Id="rId21" Type="http://schemas.openxmlformats.org/officeDocument/2006/relationships/slide" Target="slides/slide20.xml"/><Relationship Id="rId2"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BE8649-1A9D-B84D-8390-1E99632DCD12}" type="doc">
      <dgm:prSet loTypeId="urn:microsoft.com/office/officeart/2005/8/layout/gear1" loCatId="" qsTypeId="urn:microsoft.com/office/officeart/2005/8/quickstyle/simple4" qsCatId="simple" csTypeId="urn:microsoft.com/office/officeart/2005/8/colors/accent0_3" csCatId="mainScheme" phldr="1"/>
      <dgm:spPr/>
    </dgm:pt>
    <dgm:pt modelId="{D38A9EB0-281D-D04A-851C-1B12BFF35E93}">
      <dgm:prSet phldrT="[Text]"/>
      <dgm:spPr/>
      <dgm:t>
        <a:bodyPr/>
        <a:lstStyle/>
        <a:p>
          <a:r>
            <a:rPr lang="en-US" dirty="0" smtClean="0"/>
            <a:t>User trials</a:t>
          </a:r>
          <a:endParaRPr lang="en-US" dirty="0"/>
        </a:p>
      </dgm:t>
    </dgm:pt>
    <dgm:pt modelId="{D47639F8-01BA-7C4C-ABBD-3F6A5DA6E69C}" type="parTrans" cxnId="{4AFF069A-3A8D-6C4B-8C7C-4D45D664C864}">
      <dgm:prSet/>
      <dgm:spPr/>
      <dgm:t>
        <a:bodyPr/>
        <a:lstStyle/>
        <a:p>
          <a:endParaRPr lang="en-US"/>
        </a:p>
      </dgm:t>
    </dgm:pt>
    <dgm:pt modelId="{1966B46F-A426-AD43-A488-8412B685C131}" type="sibTrans" cxnId="{4AFF069A-3A8D-6C4B-8C7C-4D45D664C864}">
      <dgm:prSet/>
      <dgm:spPr/>
      <dgm:t>
        <a:bodyPr/>
        <a:lstStyle/>
        <a:p>
          <a:endParaRPr lang="en-US"/>
        </a:p>
      </dgm:t>
    </dgm:pt>
    <dgm:pt modelId="{45374ABA-D5D7-E743-9DB8-627C641CA047}">
      <dgm:prSet phldrT="[Text]"/>
      <dgm:spPr/>
      <dgm:t>
        <a:bodyPr/>
        <a:lstStyle/>
        <a:p>
          <a:r>
            <a:rPr lang="en-US" dirty="0" smtClean="0"/>
            <a:t>evaluate</a:t>
          </a:r>
          <a:endParaRPr lang="en-US" dirty="0"/>
        </a:p>
      </dgm:t>
    </dgm:pt>
    <dgm:pt modelId="{5A6E9E3E-FB89-D74A-B5E0-D4AA80084C64}" type="parTrans" cxnId="{4FE0A974-3800-444F-9BFE-D03F9FC4CAA8}">
      <dgm:prSet/>
      <dgm:spPr/>
      <dgm:t>
        <a:bodyPr/>
        <a:lstStyle/>
        <a:p>
          <a:endParaRPr lang="en-US"/>
        </a:p>
      </dgm:t>
    </dgm:pt>
    <dgm:pt modelId="{690C1B92-F607-F243-BD17-F63E35E9F10A}" type="sibTrans" cxnId="{4FE0A974-3800-444F-9BFE-D03F9FC4CAA8}">
      <dgm:prSet/>
      <dgm:spPr/>
      <dgm:t>
        <a:bodyPr/>
        <a:lstStyle/>
        <a:p>
          <a:endParaRPr lang="en-US"/>
        </a:p>
      </dgm:t>
    </dgm:pt>
    <dgm:pt modelId="{5F4418FB-DAD8-0E4E-83BE-EFF3AA4A58D5}">
      <dgm:prSet phldrT="[Text]"/>
      <dgm:spPr/>
      <dgm:t>
        <a:bodyPr/>
        <a:lstStyle/>
        <a:p>
          <a:r>
            <a:rPr lang="en-US" dirty="0" smtClean="0"/>
            <a:t>Re-design</a:t>
          </a:r>
          <a:endParaRPr lang="en-US" dirty="0"/>
        </a:p>
      </dgm:t>
    </dgm:pt>
    <dgm:pt modelId="{8D3ED27F-9D7D-2F42-A749-545477382682}" type="parTrans" cxnId="{7C5E9BA8-6E5D-4B49-BF0A-A3321EE58D22}">
      <dgm:prSet/>
      <dgm:spPr/>
      <dgm:t>
        <a:bodyPr/>
        <a:lstStyle/>
        <a:p>
          <a:endParaRPr lang="en-US"/>
        </a:p>
      </dgm:t>
    </dgm:pt>
    <dgm:pt modelId="{F3DCE189-03BD-274C-B292-E93AFC0C2823}" type="sibTrans" cxnId="{7C5E9BA8-6E5D-4B49-BF0A-A3321EE58D22}">
      <dgm:prSet/>
      <dgm:spPr/>
      <dgm:t>
        <a:bodyPr/>
        <a:lstStyle/>
        <a:p>
          <a:endParaRPr lang="en-US"/>
        </a:p>
      </dgm:t>
    </dgm:pt>
    <dgm:pt modelId="{C05887F4-6C4A-6E4A-A2B8-71B4E697681F}" type="pres">
      <dgm:prSet presAssocID="{1ABE8649-1A9D-B84D-8390-1E99632DCD12}" presName="composite" presStyleCnt="0">
        <dgm:presLayoutVars>
          <dgm:chMax val="3"/>
          <dgm:animLvl val="lvl"/>
          <dgm:resizeHandles val="exact"/>
        </dgm:presLayoutVars>
      </dgm:prSet>
      <dgm:spPr/>
    </dgm:pt>
    <dgm:pt modelId="{13BF6F7E-D6B6-544D-AD76-962383D24E8B}" type="pres">
      <dgm:prSet presAssocID="{D38A9EB0-281D-D04A-851C-1B12BFF35E93}" presName="gear1" presStyleLbl="node1" presStyleIdx="0" presStyleCnt="3">
        <dgm:presLayoutVars>
          <dgm:chMax val="1"/>
          <dgm:bulletEnabled val="1"/>
        </dgm:presLayoutVars>
      </dgm:prSet>
      <dgm:spPr/>
      <dgm:t>
        <a:bodyPr/>
        <a:lstStyle/>
        <a:p>
          <a:endParaRPr lang="en-US"/>
        </a:p>
      </dgm:t>
    </dgm:pt>
    <dgm:pt modelId="{4068F9DF-294F-DB4D-8558-7CBD4ABB403C}" type="pres">
      <dgm:prSet presAssocID="{D38A9EB0-281D-D04A-851C-1B12BFF35E93}" presName="gear1srcNode" presStyleLbl="node1" presStyleIdx="0" presStyleCnt="3"/>
      <dgm:spPr/>
      <dgm:t>
        <a:bodyPr/>
        <a:lstStyle/>
        <a:p>
          <a:endParaRPr lang="en-US"/>
        </a:p>
      </dgm:t>
    </dgm:pt>
    <dgm:pt modelId="{9C4DFF32-87D9-2049-A37B-5E3BD05AFDD3}" type="pres">
      <dgm:prSet presAssocID="{D38A9EB0-281D-D04A-851C-1B12BFF35E93}" presName="gear1dstNode" presStyleLbl="node1" presStyleIdx="0" presStyleCnt="3"/>
      <dgm:spPr/>
      <dgm:t>
        <a:bodyPr/>
        <a:lstStyle/>
        <a:p>
          <a:endParaRPr lang="en-US"/>
        </a:p>
      </dgm:t>
    </dgm:pt>
    <dgm:pt modelId="{9BE6B987-604C-0745-A5FC-D697323BEC38}" type="pres">
      <dgm:prSet presAssocID="{45374ABA-D5D7-E743-9DB8-627C641CA047}" presName="gear2" presStyleLbl="node1" presStyleIdx="1" presStyleCnt="3">
        <dgm:presLayoutVars>
          <dgm:chMax val="1"/>
          <dgm:bulletEnabled val="1"/>
        </dgm:presLayoutVars>
      </dgm:prSet>
      <dgm:spPr/>
      <dgm:t>
        <a:bodyPr/>
        <a:lstStyle/>
        <a:p>
          <a:endParaRPr lang="en-US"/>
        </a:p>
      </dgm:t>
    </dgm:pt>
    <dgm:pt modelId="{C0F48969-3569-5340-8602-3946450C2D4F}" type="pres">
      <dgm:prSet presAssocID="{45374ABA-D5D7-E743-9DB8-627C641CA047}" presName="gear2srcNode" presStyleLbl="node1" presStyleIdx="1" presStyleCnt="3"/>
      <dgm:spPr/>
      <dgm:t>
        <a:bodyPr/>
        <a:lstStyle/>
        <a:p>
          <a:endParaRPr lang="en-US"/>
        </a:p>
      </dgm:t>
    </dgm:pt>
    <dgm:pt modelId="{80F88564-6BEC-2E41-BE36-F62F2C703D1D}" type="pres">
      <dgm:prSet presAssocID="{45374ABA-D5D7-E743-9DB8-627C641CA047}" presName="gear2dstNode" presStyleLbl="node1" presStyleIdx="1" presStyleCnt="3"/>
      <dgm:spPr/>
      <dgm:t>
        <a:bodyPr/>
        <a:lstStyle/>
        <a:p>
          <a:endParaRPr lang="en-US"/>
        </a:p>
      </dgm:t>
    </dgm:pt>
    <dgm:pt modelId="{43DFCA92-8B27-AA46-A672-D056F5E1AEC4}" type="pres">
      <dgm:prSet presAssocID="{5F4418FB-DAD8-0E4E-83BE-EFF3AA4A58D5}" presName="gear3" presStyleLbl="node1" presStyleIdx="2" presStyleCnt="3"/>
      <dgm:spPr/>
      <dgm:t>
        <a:bodyPr/>
        <a:lstStyle/>
        <a:p>
          <a:endParaRPr lang="en-US"/>
        </a:p>
      </dgm:t>
    </dgm:pt>
    <dgm:pt modelId="{75B91A86-D311-104E-98A8-A5AFAF493CF7}" type="pres">
      <dgm:prSet presAssocID="{5F4418FB-DAD8-0E4E-83BE-EFF3AA4A58D5}" presName="gear3tx" presStyleLbl="node1" presStyleIdx="2" presStyleCnt="3">
        <dgm:presLayoutVars>
          <dgm:chMax val="1"/>
          <dgm:bulletEnabled val="1"/>
        </dgm:presLayoutVars>
      </dgm:prSet>
      <dgm:spPr/>
      <dgm:t>
        <a:bodyPr/>
        <a:lstStyle/>
        <a:p>
          <a:endParaRPr lang="en-US"/>
        </a:p>
      </dgm:t>
    </dgm:pt>
    <dgm:pt modelId="{40D93188-D999-4849-9609-4EC457BB3A54}" type="pres">
      <dgm:prSet presAssocID="{5F4418FB-DAD8-0E4E-83BE-EFF3AA4A58D5}" presName="gear3srcNode" presStyleLbl="node1" presStyleIdx="2" presStyleCnt="3"/>
      <dgm:spPr/>
      <dgm:t>
        <a:bodyPr/>
        <a:lstStyle/>
        <a:p>
          <a:endParaRPr lang="en-US"/>
        </a:p>
      </dgm:t>
    </dgm:pt>
    <dgm:pt modelId="{A15FAFAD-2EC5-1146-8B30-E22C649CEB09}" type="pres">
      <dgm:prSet presAssocID="{5F4418FB-DAD8-0E4E-83BE-EFF3AA4A58D5}" presName="gear3dstNode" presStyleLbl="node1" presStyleIdx="2" presStyleCnt="3"/>
      <dgm:spPr/>
      <dgm:t>
        <a:bodyPr/>
        <a:lstStyle/>
        <a:p>
          <a:endParaRPr lang="en-US"/>
        </a:p>
      </dgm:t>
    </dgm:pt>
    <dgm:pt modelId="{03DD81FA-F9E6-7B4A-BF30-1AD524ACCBDD}" type="pres">
      <dgm:prSet presAssocID="{1966B46F-A426-AD43-A488-8412B685C131}" presName="connector1" presStyleLbl="sibTrans2D1" presStyleIdx="0" presStyleCnt="3"/>
      <dgm:spPr/>
      <dgm:t>
        <a:bodyPr/>
        <a:lstStyle/>
        <a:p>
          <a:endParaRPr lang="en-US"/>
        </a:p>
      </dgm:t>
    </dgm:pt>
    <dgm:pt modelId="{C0277DEA-C805-C344-8E85-4D067E78C9AC}" type="pres">
      <dgm:prSet presAssocID="{690C1B92-F607-F243-BD17-F63E35E9F10A}" presName="connector2" presStyleLbl="sibTrans2D1" presStyleIdx="1" presStyleCnt="3"/>
      <dgm:spPr/>
      <dgm:t>
        <a:bodyPr/>
        <a:lstStyle/>
        <a:p>
          <a:endParaRPr lang="en-US"/>
        </a:p>
      </dgm:t>
    </dgm:pt>
    <dgm:pt modelId="{C0B46A01-8CE5-7C4F-9088-C1974BB73009}" type="pres">
      <dgm:prSet presAssocID="{F3DCE189-03BD-274C-B292-E93AFC0C2823}" presName="connector3" presStyleLbl="sibTrans2D1" presStyleIdx="2" presStyleCnt="3" custAng="14207811" custLinFactY="44413" custLinFactNeighborX="-74568" custLinFactNeighborY="100000"/>
      <dgm:spPr/>
      <dgm:t>
        <a:bodyPr/>
        <a:lstStyle/>
        <a:p>
          <a:endParaRPr lang="en-US"/>
        </a:p>
      </dgm:t>
    </dgm:pt>
  </dgm:ptLst>
  <dgm:cxnLst>
    <dgm:cxn modelId="{AEE5606D-E648-3044-B450-F5B2A20DA7D5}" type="presOf" srcId="{690C1B92-F607-F243-BD17-F63E35E9F10A}" destId="{C0277DEA-C805-C344-8E85-4D067E78C9AC}" srcOrd="0" destOrd="0" presId="urn:microsoft.com/office/officeart/2005/8/layout/gear1"/>
    <dgm:cxn modelId="{E5F3D80B-31F8-2748-B2FE-4A69730372C2}" type="presOf" srcId="{D38A9EB0-281D-D04A-851C-1B12BFF35E93}" destId="{9C4DFF32-87D9-2049-A37B-5E3BD05AFDD3}" srcOrd="2" destOrd="0" presId="urn:microsoft.com/office/officeart/2005/8/layout/gear1"/>
    <dgm:cxn modelId="{4AFF069A-3A8D-6C4B-8C7C-4D45D664C864}" srcId="{1ABE8649-1A9D-B84D-8390-1E99632DCD12}" destId="{D38A9EB0-281D-D04A-851C-1B12BFF35E93}" srcOrd="0" destOrd="0" parTransId="{D47639F8-01BA-7C4C-ABBD-3F6A5DA6E69C}" sibTransId="{1966B46F-A426-AD43-A488-8412B685C131}"/>
    <dgm:cxn modelId="{65B220AB-9A87-8240-8481-0F9CE416D367}" type="presOf" srcId="{1966B46F-A426-AD43-A488-8412B685C131}" destId="{03DD81FA-F9E6-7B4A-BF30-1AD524ACCBDD}" srcOrd="0" destOrd="0" presId="urn:microsoft.com/office/officeart/2005/8/layout/gear1"/>
    <dgm:cxn modelId="{BC0B9485-FFBD-4846-B057-0468F7236B31}" type="presOf" srcId="{45374ABA-D5D7-E743-9DB8-627C641CA047}" destId="{9BE6B987-604C-0745-A5FC-D697323BEC38}" srcOrd="0" destOrd="0" presId="urn:microsoft.com/office/officeart/2005/8/layout/gear1"/>
    <dgm:cxn modelId="{3D735DE4-427D-904A-AD68-F4F8A47F6BE0}" type="presOf" srcId="{D38A9EB0-281D-D04A-851C-1B12BFF35E93}" destId="{13BF6F7E-D6B6-544D-AD76-962383D24E8B}" srcOrd="0" destOrd="0" presId="urn:microsoft.com/office/officeart/2005/8/layout/gear1"/>
    <dgm:cxn modelId="{5F2E082F-8E95-124C-A4C1-077A203E6DC7}" type="presOf" srcId="{45374ABA-D5D7-E743-9DB8-627C641CA047}" destId="{C0F48969-3569-5340-8602-3946450C2D4F}" srcOrd="1" destOrd="0" presId="urn:microsoft.com/office/officeart/2005/8/layout/gear1"/>
    <dgm:cxn modelId="{7C5E9BA8-6E5D-4B49-BF0A-A3321EE58D22}" srcId="{1ABE8649-1A9D-B84D-8390-1E99632DCD12}" destId="{5F4418FB-DAD8-0E4E-83BE-EFF3AA4A58D5}" srcOrd="2" destOrd="0" parTransId="{8D3ED27F-9D7D-2F42-A749-545477382682}" sibTransId="{F3DCE189-03BD-274C-B292-E93AFC0C2823}"/>
    <dgm:cxn modelId="{0A9361DB-FA3C-9145-A542-9F582F30F002}" type="presOf" srcId="{5F4418FB-DAD8-0E4E-83BE-EFF3AA4A58D5}" destId="{43DFCA92-8B27-AA46-A672-D056F5E1AEC4}" srcOrd="0" destOrd="0" presId="urn:microsoft.com/office/officeart/2005/8/layout/gear1"/>
    <dgm:cxn modelId="{A1AD6783-6621-0C40-8759-9BD9BCA2B409}" type="presOf" srcId="{F3DCE189-03BD-274C-B292-E93AFC0C2823}" destId="{C0B46A01-8CE5-7C4F-9088-C1974BB73009}" srcOrd="0" destOrd="0" presId="urn:microsoft.com/office/officeart/2005/8/layout/gear1"/>
    <dgm:cxn modelId="{8DDEE92B-2EA4-434B-85F9-180497500682}" type="presOf" srcId="{5F4418FB-DAD8-0E4E-83BE-EFF3AA4A58D5}" destId="{A15FAFAD-2EC5-1146-8B30-E22C649CEB09}" srcOrd="3" destOrd="0" presId="urn:microsoft.com/office/officeart/2005/8/layout/gear1"/>
    <dgm:cxn modelId="{7477B6C9-2A35-1E49-BE27-E00D20674C9F}" type="presOf" srcId="{45374ABA-D5D7-E743-9DB8-627C641CA047}" destId="{80F88564-6BEC-2E41-BE36-F62F2C703D1D}" srcOrd="2" destOrd="0" presId="urn:microsoft.com/office/officeart/2005/8/layout/gear1"/>
    <dgm:cxn modelId="{4E91BABC-336D-1343-AA80-BED5B18891EC}" type="presOf" srcId="{5F4418FB-DAD8-0E4E-83BE-EFF3AA4A58D5}" destId="{40D93188-D999-4849-9609-4EC457BB3A54}" srcOrd="2" destOrd="0" presId="urn:microsoft.com/office/officeart/2005/8/layout/gear1"/>
    <dgm:cxn modelId="{33C9D366-257B-1247-8EAE-7AE5EBEF7035}" type="presOf" srcId="{5F4418FB-DAD8-0E4E-83BE-EFF3AA4A58D5}" destId="{75B91A86-D311-104E-98A8-A5AFAF493CF7}" srcOrd="1" destOrd="0" presId="urn:microsoft.com/office/officeart/2005/8/layout/gear1"/>
    <dgm:cxn modelId="{1611573B-82BE-F346-93DE-C0BAA3A97126}" type="presOf" srcId="{1ABE8649-1A9D-B84D-8390-1E99632DCD12}" destId="{C05887F4-6C4A-6E4A-A2B8-71B4E697681F}" srcOrd="0" destOrd="0" presId="urn:microsoft.com/office/officeart/2005/8/layout/gear1"/>
    <dgm:cxn modelId="{3FB46DAA-98C2-0E4D-9F5C-F4E056942E22}" type="presOf" srcId="{D38A9EB0-281D-D04A-851C-1B12BFF35E93}" destId="{4068F9DF-294F-DB4D-8558-7CBD4ABB403C}" srcOrd="1" destOrd="0" presId="urn:microsoft.com/office/officeart/2005/8/layout/gear1"/>
    <dgm:cxn modelId="{4FE0A974-3800-444F-9BFE-D03F9FC4CAA8}" srcId="{1ABE8649-1A9D-B84D-8390-1E99632DCD12}" destId="{45374ABA-D5D7-E743-9DB8-627C641CA047}" srcOrd="1" destOrd="0" parTransId="{5A6E9E3E-FB89-D74A-B5E0-D4AA80084C64}" sibTransId="{690C1B92-F607-F243-BD17-F63E35E9F10A}"/>
    <dgm:cxn modelId="{F64CC038-F178-FD4B-87AC-28E91FDB9832}" type="presParOf" srcId="{C05887F4-6C4A-6E4A-A2B8-71B4E697681F}" destId="{13BF6F7E-D6B6-544D-AD76-962383D24E8B}" srcOrd="0" destOrd="0" presId="urn:microsoft.com/office/officeart/2005/8/layout/gear1"/>
    <dgm:cxn modelId="{69FEDDB6-B5F3-C344-A3CF-D150B3D34C9F}" type="presParOf" srcId="{C05887F4-6C4A-6E4A-A2B8-71B4E697681F}" destId="{4068F9DF-294F-DB4D-8558-7CBD4ABB403C}" srcOrd="1" destOrd="0" presId="urn:microsoft.com/office/officeart/2005/8/layout/gear1"/>
    <dgm:cxn modelId="{B168C5E3-7235-1C48-96F8-08DE3790B253}" type="presParOf" srcId="{C05887F4-6C4A-6E4A-A2B8-71B4E697681F}" destId="{9C4DFF32-87D9-2049-A37B-5E3BD05AFDD3}" srcOrd="2" destOrd="0" presId="urn:microsoft.com/office/officeart/2005/8/layout/gear1"/>
    <dgm:cxn modelId="{1309BECA-0F58-944E-8C8A-66A811BA0050}" type="presParOf" srcId="{C05887F4-6C4A-6E4A-A2B8-71B4E697681F}" destId="{9BE6B987-604C-0745-A5FC-D697323BEC38}" srcOrd="3" destOrd="0" presId="urn:microsoft.com/office/officeart/2005/8/layout/gear1"/>
    <dgm:cxn modelId="{A5D8E4F1-0949-3D46-96E2-23402B80012C}" type="presParOf" srcId="{C05887F4-6C4A-6E4A-A2B8-71B4E697681F}" destId="{C0F48969-3569-5340-8602-3946450C2D4F}" srcOrd="4" destOrd="0" presId="urn:microsoft.com/office/officeart/2005/8/layout/gear1"/>
    <dgm:cxn modelId="{EFF6E5F2-4D32-FE4E-8B45-56196BAB44EC}" type="presParOf" srcId="{C05887F4-6C4A-6E4A-A2B8-71B4E697681F}" destId="{80F88564-6BEC-2E41-BE36-F62F2C703D1D}" srcOrd="5" destOrd="0" presId="urn:microsoft.com/office/officeart/2005/8/layout/gear1"/>
    <dgm:cxn modelId="{36B56572-2380-6E46-A19F-89151C0DCCA1}" type="presParOf" srcId="{C05887F4-6C4A-6E4A-A2B8-71B4E697681F}" destId="{43DFCA92-8B27-AA46-A672-D056F5E1AEC4}" srcOrd="6" destOrd="0" presId="urn:microsoft.com/office/officeart/2005/8/layout/gear1"/>
    <dgm:cxn modelId="{D467997E-E32F-A347-95EB-8AF5CEA90BE5}" type="presParOf" srcId="{C05887F4-6C4A-6E4A-A2B8-71B4E697681F}" destId="{75B91A86-D311-104E-98A8-A5AFAF493CF7}" srcOrd="7" destOrd="0" presId="urn:microsoft.com/office/officeart/2005/8/layout/gear1"/>
    <dgm:cxn modelId="{BEEB87A7-966C-924A-9E83-E9023E2788B6}" type="presParOf" srcId="{C05887F4-6C4A-6E4A-A2B8-71B4E697681F}" destId="{40D93188-D999-4849-9609-4EC457BB3A54}" srcOrd="8" destOrd="0" presId="urn:microsoft.com/office/officeart/2005/8/layout/gear1"/>
    <dgm:cxn modelId="{DDE05622-A3E0-8F4D-A4C7-77313CB4939C}" type="presParOf" srcId="{C05887F4-6C4A-6E4A-A2B8-71B4E697681F}" destId="{A15FAFAD-2EC5-1146-8B30-E22C649CEB09}" srcOrd="9" destOrd="0" presId="urn:microsoft.com/office/officeart/2005/8/layout/gear1"/>
    <dgm:cxn modelId="{81DE0FAC-1D4D-2B48-84AA-6FCA004FE1B4}" type="presParOf" srcId="{C05887F4-6C4A-6E4A-A2B8-71B4E697681F}" destId="{03DD81FA-F9E6-7B4A-BF30-1AD524ACCBDD}" srcOrd="10" destOrd="0" presId="urn:microsoft.com/office/officeart/2005/8/layout/gear1"/>
    <dgm:cxn modelId="{EFBB8938-CF3E-4040-8DAE-470350F4472A}" type="presParOf" srcId="{C05887F4-6C4A-6E4A-A2B8-71B4E697681F}" destId="{C0277DEA-C805-C344-8E85-4D067E78C9AC}" srcOrd="11" destOrd="0" presId="urn:microsoft.com/office/officeart/2005/8/layout/gear1"/>
    <dgm:cxn modelId="{1E484199-2E2B-C940-94BE-129B4DAEE7F2}" type="presParOf" srcId="{C05887F4-6C4A-6E4A-A2B8-71B4E697681F}" destId="{C0B46A01-8CE5-7C4F-9088-C1974BB7300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BE8649-1A9D-B84D-8390-1E99632DCD12}" type="doc">
      <dgm:prSet loTypeId="urn:microsoft.com/office/officeart/2005/8/layout/gear1" loCatId="" qsTypeId="urn:microsoft.com/office/officeart/2005/8/quickstyle/simple4" qsCatId="simple" csTypeId="urn:microsoft.com/office/officeart/2005/8/colors/accent0_3" csCatId="mainScheme" phldr="1"/>
      <dgm:spPr/>
    </dgm:pt>
    <dgm:pt modelId="{D38A9EB0-281D-D04A-851C-1B12BFF35E93}">
      <dgm:prSet phldrT="[Text]"/>
      <dgm:spPr/>
      <dgm:t>
        <a:bodyPr/>
        <a:lstStyle/>
        <a:p>
          <a:r>
            <a:rPr lang="en-US" dirty="0" smtClean="0"/>
            <a:t>Interaction analysis</a:t>
          </a:r>
          <a:endParaRPr lang="en-US" dirty="0"/>
        </a:p>
      </dgm:t>
    </dgm:pt>
    <dgm:pt modelId="{D47639F8-01BA-7C4C-ABBD-3F6A5DA6E69C}" type="parTrans" cxnId="{4AFF069A-3A8D-6C4B-8C7C-4D45D664C864}">
      <dgm:prSet/>
      <dgm:spPr/>
      <dgm:t>
        <a:bodyPr/>
        <a:lstStyle/>
        <a:p>
          <a:endParaRPr lang="en-US"/>
        </a:p>
      </dgm:t>
    </dgm:pt>
    <dgm:pt modelId="{1966B46F-A426-AD43-A488-8412B685C131}" type="sibTrans" cxnId="{4AFF069A-3A8D-6C4B-8C7C-4D45D664C864}">
      <dgm:prSet/>
      <dgm:spPr/>
      <dgm:t>
        <a:bodyPr/>
        <a:lstStyle/>
        <a:p>
          <a:endParaRPr lang="en-US"/>
        </a:p>
      </dgm:t>
    </dgm:pt>
    <dgm:pt modelId="{45374ABA-D5D7-E743-9DB8-627C641CA047}">
      <dgm:prSet phldrT="[Text]"/>
      <dgm:spPr/>
      <dgm:t>
        <a:bodyPr/>
        <a:lstStyle/>
        <a:p>
          <a:r>
            <a:rPr lang="en-US" dirty="0" smtClean="0"/>
            <a:t>Theory</a:t>
          </a:r>
          <a:endParaRPr lang="en-US" dirty="0"/>
        </a:p>
      </dgm:t>
    </dgm:pt>
    <dgm:pt modelId="{5A6E9E3E-FB89-D74A-B5E0-D4AA80084C64}" type="parTrans" cxnId="{4FE0A974-3800-444F-9BFE-D03F9FC4CAA8}">
      <dgm:prSet/>
      <dgm:spPr/>
      <dgm:t>
        <a:bodyPr/>
        <a:lstStyle/>
        <a:p>
          <a:endParaRPr lang="en-US"/>
        </a:p>
      </dgm:t>
    </dgm:pt>
    <dgm:pt modelId="{690C1B92-F607-F243-BD17-F63E35E9F10A}" type="sibTrans" cxnId="{4FE0A974-3800-444F-9BFE-D03F9FC4CAA8}">
      <dgm:prSet/>
      <dgm:spPr/>
      <dgm:t>
        <a:bodyPr/>
        <a:lstStyle/>
        <a:p>
          <a:endParaRPr lang="en-US"/>
        </a:p>
      </dgm:t>
    </dgm:pt>
    <dgm:pt modelId="{5F4418FB-DAD8-0E4E-83BE-EFF3AA4A58D5}">
      <dgm:prSet phldrT="[Text]"/>
      <dgm:spPr/>
      <dgm:t>
        <a:bodyPr/>
        <a:lstStyle/>
        <a:p>
          <a:r>
            <a:rPr lang="en-US" dirty="0" smtClean="0"/>
            <a:t>Methods</a:t>
          </a:r>
          <a:endParaRPr lang="en-US" dirty="0"/>
        </a:p>
      </dgm:t>
    </dgm:pt>
    <dgm:pt modelId="{8D3ED27F-9D7D-2F42-A749-545477382682}" type="parTrans" cxnId="{7C5E9BA8-6E5D-4B49-BF0A-A3321EE58D22}">
      <dgm:prSet/>
      <dgm:spPr/>
      <dgm:t>
        <a:bodyPr/>
        <a:lstStyle/>
        <a:p>
          <a:endParaRPr lang="en-US"/>
        </a:p>
      </dgm:t>
    </dgm:pt>
    <dgm:pt modelId="{F3DCE189-03BD-274C-B292-E93AFC0C2823}" type="sibTrans" cxnId="{7C5E9BA8-6E5D-4B49-BF0A-A3321EE58D22}">
      <dgm:prSet/>
      <dgm:spPr/>
      <dgm:t>
        <a:bodyPr/>
        <a:lstStyle/>
        <a:p>
          <a:endParaRPr lang="en-US"/>
        </a:p>
      </dgm:t>
    </dgm:pt>
    <dgm:pt modelId="{C05887F4-6C4A-6E4A-A2B8-71B4E697681F}" type="pres">
      <dgm:prSet presAssocID="{1ABE8649-1A9D-B84D-8390-1E99632DCD12}" presName="composite" presStyleCnt="0">
        <dgm:presLayoutVars>
          <dgm:chMax val="3"/>
          <dgm:animLvl val="lvl"/>
          <dgm:resizeHandles val="exact"/>
        </dgm:presLayoutVars>
      </dgm:prSet>
      <dgm:spPr/>
    </dgm:pt>
    <dgm:pt modelId="{13BF6F7E-D6B6-544D-AD76-962383D24E8B}" type="pres">
      <dgm:prSet presAssocID="{D38A9EB0-281D-D04A-851C-1B12BFF35E93}" presName="gear1" presStyleLbl="node1" presStyleIdx="0" presStyleCnt="3" custLinFactNeighborX="2273">
        <dgm:presLayoutVars>
          <dgm:chMax val="1"/>
          <dgm:bulletEnabled val="1"/>
        </dgm:presLayoutVars>
      </dgm:prSet>
      <dgm:spPr/>
      <dgm:t>
        <a:bodyPr/>
        <a:lstStyle/>
        <a:p>
          <a:endParaRPr lang="en-US"/>
        </a:p>
      </dgm:t>
    </dgm:pt>
    <dgm:pt modelId="{4068F9DF-294F-DB4D-8558-7CBD4ABB403C}" type="pres">
      <dgm:prSet presAssocID="{D38A9EB0-281D-D04A-851C-1B12BFF35E93}" presName="gear1srcNode" presStyleLbl="node1" presStyleIdx="0" presStyleCnt="3"/>
      <dgm:spPr/>
      <dgm:t>
        <a:bodyPr/>
        <a:lstStyle/>
        <a:p>
          <a:endParaRPr lang="en-US"/>
        </a:p>
      </dgm:t>
    </dgm:pt>
    <dgm:pt modelId="{9C4DFF32-87D9-2049-A37B-5E3BD05AFDD3}" type="pres">
      <dgm:prSet presAssocID="{D38A9EB0-281D-D04A-851C-1B12BFF35E93}" presName="gear1dstNode" presStyleLbl="node1" presStyleIdx="0" presStyleCnt="3"/>
      <dgm:spPr/>
      <dgm:t>
        <a:bodyPr/>
        <a:lstStyle/>
        <a:p>
          <a:endParaRPr lang="en-US"/>
        </a:p>
      </dgm:t>
    </dgm:pt>
    <dgm:pt modelId="{9BE6B987-604C-0745-A5FC-D697323BEC38}" type="pres">
      <dgm:prSet presAssocID="{45374ABA-D5D7-E743-9DB8-627C641CA047}" presName="gear2" presStyleLbl="node1" presStyleIdx="1" presStyleCnt="3" custAng="1227671" custLinFactNeighborX="-5676" custLinFactNeighborY="18562">
        <dgm:presLayoutVars>
          <dgm:chMax val="1"/>
          <dgm:bulletEnabled val="1"/>
        </dgm:presLayoutVars>
      </dgm:prSet>
      <dgm:spPr/>
      <dgm:t>
        <a:bodyPr/>
        <a:lstStyle/>
        <a:p>
          <a:endParaRPr lang="en-US"/>
        </a:p>
      </dgm:t>
    </dgm:pt>
    <dgm:pt modelId="{C0F48969-3569-5340-8602-3946450C2D4F}" type="pres">
      <dgm:prSet presAssocID="{45374ABA-D5D7-E743-9DB8-627C641CA047}" presName="gear2srcNode" presStyleLbl="node1" presStyleIdx="1" presStyleCnt="3"/>
      <dgm:spPr/>
      <dgm:t>
        <a:bodyPr/>
        <a:lstStyle/>
        <a:p>
          <a:endParaRPr lang="en-US"/>
        </a:p>
      </dgm:t>
    </dgm:pt>
    <dgm:pt modelId="{80F88564-6BEC-2E41-BE36-F62F2C703D1D}" type="pres">
      <dgm:prSet presAssocID="{45374ABA-D5D7-E743-9DB8-627C641CA047}" presName="gear2dstNode" presStyleLbl="node1" presStyleIdx="1" presStyleCnt="3"/>
      <dgm:spPr/>
      <dgm:t>
        <a:bodyPr/>
        <a:lstStyle/>
        <a:p>
          <a:endParaRPr lang="en-US"/>
        </a:p>
      </dgm:t>
    </dgm:pt>
    <dgm:pt modelId="{43DFCA92-8B27-AA46-A672-D056F5E1AEC4}" type="pres">
      <dgm:prSet presAssocID="{5F4418FB-DAD8-0E4E-83BE-EFF3AA4A58D5}" presName="gear3" presStyleLbl="node1" presStyleIdx="2" presStyleCnt="3" custLinFactNeighborX="8333" custLinFactNeighborY="11605"/>
      <dgm:spPr/>
      <dgm:t>
        <a:bodyPr/>
        <a:lstStyle/>
        <a:p>
          <a:endParaRPr lang="en-US"/>
        </a:p>
      </dgm:t>
    </dgm:pt>
    <dgm:pt modelId="{75B91A86-D311-104E-98A8-A5AFAF493CF7}" type="pres">
      <dgm:prSet presAssocID="{5F4418FB-DAD8-0E4E-83BE-EFF3AA4A58D5}" presName="gear3tx" presStyleLbl="node1" presStyleIdx="2" presStyleCnt="3">
        <dgm:presLayoutVars>
          <dgm:chMax val="1"/>
          <dgm:bulletEnabled val="1"/>
        </dgm:presLayoutVars>
      </dgm:prSet>
      <dgm:spPr/>
      <dgm:t>
        <a:bodyPr/>
        <a:lstStyle/>
        <a:p>
          <a:endParaRPr lang="en-US"/>
        </a:p>
      </dgm:t>
    </dgm:pt>
    <dgm:pt modelId="{40D93188-D999-4849-9609-4EC457BB3A54}" type="pres">
      <dgm:prSet presAssocID="{5F4418FB-DAD8-0E4E-83BE-EFF3AA4A58D5}" presName="gear3srcNode" presStyleLbl="node1" presStyleIdx="2" presStyleCnt="3"/>
      <dgm:spPr/>
      <dgm:t>
        <a:bodyPr/>
        <a:lstStyle/>
        <a:p>
          <a:endParaRPr lang="en-US"/>
        </a:p>
      </dgm:t>
    </dgm:pt>
    <dgm:pt modelId="{A15FAFAD-2EC5-1146-8B30-E22C649CEB09}" type="pres">
      <dgm:prSet presAssocID="{5F4418FB-DAD8-0E4E-83BE-EFF3AA4A58D5}" presName="gear3dstNode" presStyleLbl="node1" presStyleIdx="2" presStyleCnt="3"/>
      <dgm:spPr/>
      <dgm:t>
        <a:bodyPr/>
        <a:lstStyle/>
        <a:p>
          <a:endParaRPr lang="en-US"/>
        </a:p>
      </dgm:t>
    </dgm:pt>
    <dgm:pt modelId="{03DD81FA-F9E6-7B4A-BF30-1AD524ACCBDD}" type="pres">
      <dgm:prSet presAssocID="{1966B46F-A426-AD43-A488-8412B685C131}" presName="connector1" presStyleLbl="sibTrans2D1" presStyleIdx="0" presStyleCnt="3" custAng="19562485" custLinFactY="-178" custLinFactNeighborX="61100" custLinFactNeighborY="-100000"/>
      <dgm:spPr/>
      <dgm:t>
        <a:bodyPr/>
        <a:lstStyle/>
        <a:p>
          <a:endParaRPr lang="en-US"/>
        </a:p>
      </dgm:t>
    </dgm:pt>
    <dgm:pt modelId="{C0277DEA-C805-C344-8E85-4D067E78C9AC}" type="pres">
      <dgm:prSet presAssocID="{690C1B92-F607-F243-BD17-F63E35E9F10A}" presName="connector2" presStyleLbl="sibTrans2D1" presStyleIdx="1" presStyleCnt="3"/>
      <dgm:spPr/>
      <dgm:t>
        <a:bodyPr/>
        <a:lstStyle/>
        <a:p>
          <a:endParaRPr lang="en-US"/>
        </a:p>
      </dgm:t>
    </dgm:pt>
    <dgm:pt modelId="{C0B46A01-8CE5-7C4F-9088-C1974BB73009}" type="pres">
      <dgm:prSet presAssocID="{F3DCE189-03BD-274C-B292-E93AFC0C2823}" presName="connector3" presStyleLbl="sibTrans2D1" presStyleIdx="2" presStyleCnt="3" custAng="2450913" custLinFactNeighborX="10115" custLinFactNeighborY="4182"/>
      <dgm:spPr/>
      <dgm:t>
        <a:bodyPr/>
        <a:lstStyle/>
        <a:p>
          <a:endParaRPr lang="en-US"/>
        </a:p>
      </dgm:t>
    </dgm:pt>
  </dgm:ptLst>
  <dgm:cxnLst>
    <dgm:cxn modelId="{89AFA534-D330-EF48-A353-6A785A7CF619}" type="presOf" srcId="{1ABE8649-1A9D-B84D-8390-1E99632DCD12}" destId="{C05887F4-6C4A-6E4A-A2B8-71B4E697681F}" srcOrd="0" destOrd="0" presId="urn:microsoft.com/office/officeart/2005/8/layout/gear1"/>
    <dgm:cxn modelId="{AAB2AA42-BCF0-614F-8089-939304909692}" type="presOf" srcId="{D38A9EB0-281D-D04A-851C-1B12BFF35E93}" destId="{4068F9DF-294F-DB4D-8558-7CBD4ABB403C}" srcOrd="1" destOrd="0" presId="urn:microsoft.com/office/officeart/2005/8/layout/gear1"/>
    <dgm:cxn modelId="{3E3B7344-11FF-1B4A-9242-80B61C02841F}" type="presOf" srcId="{D38A9EB0-281D-D04A-851C-1B12BFF35E93}" destId="{13BF6F7E-D6B6-544D-AD76-962383D24E8B}" srcOrd="0" destOrd="0" presId="urn:microsoft.com/office/officeart/2005/8/layout/gear1"/>
    <dgm:cxn modelId="{789D1F36-0491-EB44-9B4B-3A6B93EFAF2F}" type="presOf" srcId="{45374ABA-D5D7-E743-9DB8-627C641CA047}" destId="{9BE6B987-604C-0745-A5FC-D697323BEC38}" srcOrd="0" destOrd="0" presId="urn:microsoft.com/office/officeart/2005/8/layout/gear1"/>
    <dgm:cxn modelId="{552E377C-7565-0141-8501-880D007AF8D7}" type="presOf" srcId="{F3DCE189-03BD-274C-B292-E93AFC0C2823}" destId="{C0B46A01-8CE5-7C4F-9088-C1974BB73009}" srcOrd="0" destOrd="0" presId="urn:microsoft.com/office/officeart/2005/8/layout/gear1"/>
    <dgm:cxn modelId="{4FE0A974-3800-444F-9BFE-D03F9FC4CAA8}" srcId="{1ABE8649-1A9D-B84D-8390-1E99632DCD12}" destId="{45374ABA-D5D7-E743-9DB8-627C641CA047}" srcOrd="1" destOrd="0" parTransId="{5A6E9E3E-FB89-D74A-B5E0-D4AA80084C64}" sibTransId="{690C1B92-F607-F243-BD17-F63E35E9F10A}"/>
    <dgm:cxn modelId="{DF095574-FCC1-1B48-BE75-D46699B65C9B}" type="presOf" srcId="{45374ABA-D5D7-E743-9DB8-627C641CA047}" destId="{80F88564-6BEC-2E41-BE36-F62F2C703D1D}" srcOrd="2" destOrd="0" presId="urn:microsoft.com/office/officeart/2005/8/layout/gear1"/>
    <dgm:cxn modelId="{5E51213A-4D9E-5B45-AF5C-C163EE7B8E33}" type="presOf" srcId="{5F4418FB-DAD8-0E4E-83BE-EFF3AA4A58D5}" destId="{A15FAFAD-2EC5-1146-8B30-E22C649CEB09}" srcOrd="3" destOrd="0" presId="urn:microsoft.com/office/officeart/2005/8/layout/gear1"/>
    <dgm:cxn modelId="{0A20D829-1505-F347-8788-B01D552143CC}" type="presOf" srcId="{1966B46F-A426-AD43-A488-8412B685C131}" destId="{03DD81FA-F9E6-7B4A-BF30-1AD524ACCBDD}" srcOrd="0" destOrd="0" presId="urn:microsoft.com/office/officeart/2005/8/layout/gear1"/>
    <dgm:cxn modelId="{9C07FC14-306C-224D-92E5-0E146987EC6F}" type="presOf" srcId="{D38A9EB0-281D-D04A-851C-1B12BFF35E93}" destId="{9C4DFF32-87D9-2049-A37B-5E3BD05AFDD3}" srcOrd="2" destOrd="0" presId="urn:microsoft.com/office/officeart/2005/8/layout/gear1"/>
    <dgm:cxn modelId="{1B77544B-20D1-A240-8F74-AD8F3D0050B6}" type="presOf" srcId="{690C1B92-F607-F243-BD17-F63E35E9F10A}" destId="{C0277DEA-C805-C344-8E85-4D067E78C9AC}" srcOrd="0" destOrd="0" presId="urn:microsoft.com/office/officeart/2005/8/layout/gear1"/>
    <dgm:cxn modelId="{E0A91B6D-39D3-4844-838A-D008D3946B07}" type="presOf" srcId="{5F4418FB-DAD8-0E4E-83BE-EFF3AA4A58D5}" destId="{75B91A86-D311-104E-98A8-A5AFAF493CF7}" srcOrd="1" destOrd="0" presId="urn:microsoft.com/office/officeart/2005/8/layout/gear1"/>
    <dgm:cxn modelId="{3BD12431-A42B-8341-B9B4-D4CA50FC4E94}" type="presOf" srcId="{5F4418FB-DAD8-0E4E-83BE-EFF3AA4A58D5}" destId="{43DFCA92-8B27-AA46-A672-D056F5E1AEC4}" srcOrd="0" destOrd="0" presId="urn:microsoft.com/office/officeart/2005/8/layout/gear1"/>
    <dgm:cxn modelId="{4AFF069A-3A8D-6C4B-8C7C-4D45D664C864}" srcId="{1ABE8649-1A9D-B84D-8390-1E99632DCD12}" destId="{D38A9EB0-281D-D04A-851C-1B12BFF35E93}" srcOrd="0" destOrd="0" parTransId="{D47639F8-01BA-7C4C-ABBD-3F6A5DA6E69C}" sibTransId="{1966B46F-A426-AD43-A488-8412B685C131}"/>
    <dgm:cxn modelId="{730B5153-A6B2-4447-A96B-FF8DAEA0576C}" type="presOf" srcId="{5F4418FB-DAD8-0E4E-83BE-EFF3AA4A58D5}" destId="{40D93188-D999-4849-9609-4EC457BB3A54}" srcOrd="2" destOrd="0" presId="urn:microsoft.com/office/officeart/2005/8/layout/gear1"/>
    <dgm:cxn modelId="{7C5E9BA8-6E5D-4B49-BF0A-A3321EE58D22}" srcId="{1ABE8649-1A9D-B84D-8390-1E99632DCD12}" destId="{5F4418FB-DAD8-0E4E-83BE-EFF3AA4A58D5}" srcOrd="2" destOrd="0" parTransId="{8D3ED27F-9D7D-2F42-A749-545477382682}" sibTransId="{F3DCE189-03BD-274C-B292-E93AFC0C2823}"/>
    <dgm:cxn modelId="{426CAC67-47F7-EB4B-A5AA-AEA23F069969}" type="presOf" srcId="{45374ABA-D5D7-E743-9DB8-627C641CA047}" destId="{C0F48969-3569-5340-8602-3946450C2D4F}" srcOrd="1" destOrd="0" presId="urn:microsoft.com/office/officeart/2005/8/layout/gear1"/>
    <dgm:cxn modelId="{819FF74F-6574-8041-883A-A5E51528DF6F}" type="presParOf" srcId="{C05887F4-6C4A-6E4A-A2B8-71B4E697681F}" destId="{13BF6F7E-D6B6-544D-AD76-962383D24E8B}" srcOrd="0" destOrd="0" presId="urn:microsoft.com/office/officeart/2005/8/layout/gear1"/>
    <dgm:cxn modelId="{71CCCBFA-5E15-9448-90CC-1B96474F0694}" type="presParOf" srcId="{C05887F4-6C4A-6E4A-A2B8-71B4E697681F}" destId="{4068F9DF-294F-DB4D-8558-7CBD4ABB403C}" srcOrd="1" destOrd="0" presId="urn:microsoft.com/office/officeart/2005/8/layout/gear1"/>
    <dgm:cxn modelId="{34AA1FC3-A337-1F49-8AEA-1C7EA4919DE2}" type="presParOf" srcId="{C05887F4-6C4A-6E4A-A2B8-71B4E697681F}" destId="{9C4DFF32-87D9-2049-A37B-5E3BD05AFDD3}" srcOrd="2" destOrd="0" presId="urn:microsoft.com/office/officeart/2005/8/layout/gear1"/>
    <dgm:cxn modelId="{12CCF16C-F4F2-4B46-B74A-31257643A38F}" type="presParOf" srcId="{C05887F4-6C4A-6E4A-A2B8-71B4E697681F}" destId="{9BE6B987-604C-0745-A5FC-D697323BEC38}" srcOrd="3" destOrd="0" presId="urn:microsoft.com/office/officeart/2005/8/layout/gear1"/>
    <dgm:cxn modelId="{C4D3DEF6-63D0-4243-9705-9392C4707055}" type="presParOf" srcId="{C05887F4-6C4A-6E4A-A2B8-71B4E697681F}" destId="{C0F48969-3569-5340-8602-3946450C2D4F}" srcOrd="4" destOrd="0" presId="urn:microsoft.com/office/officeart/2005/8/layout/gear1"/>
    <dgm:cxn modelId="{2B02347B-65F9-1E4D-B551-7F9F0E6089B1}" type="presParOf" srcId="{C05887F4-6C4A-6E4A-A2B8-71B4E697681F}" destId="{80F88564-6BEC-2E41-BE36-F62F2C703D1D}" srcOrd="5" destOrd="0" presId="urn:microsoft.com/office/officeart/2005/8/layout/gear1"/>
    <dgm:cxn modelId="{8BABE4AA-7943-8047-8CBB-C06FFCC68C9E}" type="presParOf" srcId="{C05887F4-6C4A-6E4A-A2B8-71B4E697681F}" destId="{43DFCA92-8B27-AA46-A672-D056F5E1AEC4}" srcOrd="6" destOrd="0" presId="urn:microsoft.com/office/officeart/2005/8/layout/gear1"/>
    <dgm:cxn modelId="{5AEF0944-7F3A-2443-B0A3-6FB34AA741FC}" type="presParOf" srcId="{C05887F4-6C4A-6E4A-A2B8-71B4E697681F}" destId="{75B91A86-D311-104E-98A8-A5AFAF493CF7}" srcOrd="7" destOrd="0" presId="urn:microsoft.com/office/officeart/2005/8/layout/gear1"/>
    <dgm:cxn modelId="{39344937-D66D-1D45-8C04-96741C1E966A}" type="presParOf" srcId="{C05887F4-6C4A-6E4A-A2B8-71B4E697681F}" destId="{40D93188-D999-4849-9609-4EC457BB3A54}" srcOrd="8" destOrd="0" presId="urn:microsoft.com/office/officeart/2005/8/layout/gear1"/>
    <dgm:cxn modelId="{14C10CFD-761F-1C4F-9380-6EF8B6452B49}" type="presParOf" srcId="{C05887F4-6C4A-6E4A-A2B8-71B4E697681F}" destId="{A15FAFAD-2EC5-1146-8B30-E22C649CEB09}" srcOrd="9" destOrd="0" presId="urn:microsoft.com/office/officeart/2005/8/layout/gear1"/>
    <dgm:cxn modelId="{9EB01977-799D-1642-B3DB-53F4BCECABA2}" type="presParOf" srcId="{C05887F4-6C4A-6E4A-A2B8-71B4E697681F}" destId="{03DD81FA-F9E6-7B4A-BF30-1AD524ACCBDD}" srcOrd="10" destOrd="0" presId="urn:microsoft.com/office/officeart/2005/8/layout/gear1"/>
    <dgm:cxn modelId="{4BA2143C-B140-8049-BC63-120BBAC5723F}" type="presParOf" srcId="{C05887F4-6C4A-6E4A-A2B8-71B4E697681F}" destId="{C0277DEA-C805-C344-8E85-4D067E78C9AC}" srcOrd="11" destOrd="0" presId="urn:microsoft.com/office/officeart/2005/8/layout/gear1"/>
    <dgm:cxn modelId="{3EB73FBC-43AD-7740-BBF6-B930240FF394}" type="presParOf" srcId="{C05887F4-6C4A-6E4A-A2B8-71B4E697681F}" destId="{C0B46A01-8CE5-7C4F-9088-C1974BB73009}"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BE8649-1A9D-B84D-8390-1E99632DCD12}" type="doc">
      <dgm:prSet loTypeId="urn:microsoft.com/office/officeart/2005/8/layout/gear1" loCatId="" qsTypeId="urn:microsoft.com/office/officeart/2005/8/quickstyle/simple4" qsCatId="simple" csTypeId="urn:microsoft.com/office/officeart/2005/8/colors/accent0_3" csCatId="mainScheme" phldr="1"/>
      <dgm:spPr/>
    </dgm:pt>
    <dgm:pt modelId="{D38A9EB0-281D-D04A-851C-1B12BFF35E93}">
      <dgm:prSet phldrT="[Text]"/>
      <dgm:spPr/>
      <dgm:t>
        <a:bodyPr/>
        <a:lstStyle/>
        <a:p>
          <a:r>
            <a:rPr lang="en-US" dirty="0" smtClean="0"/>
            <a:t>User trials</a:t>
          </a:r>
          <a:endParaRPr lang="en-US" dirty="0"/>
        </a:p>
      </dgm:t>
    </dgm:pt>
    <dgm:pt modelId="{D47639F8-01BA-7C4C-ABBD-3F6A5DA6E69C}" type="parTrans" cxnId="{4AFF069A-3A8D-6C4B-8C7C-4D45D664C864}">
      <dgm:prSet/>
      <dgm:spPr/>
      <dgm:t>
        <a:bodyPr/>
        <a:lstStyle/>
        <a:p>
          <a:endParaRPr lang="en-US"/>
        </a:p>
      </dgm:t>
    </dgm:pt>
    <dgm:pt modelId="{1966B46F-A426-AD43-A488-8412B685C131}" type="sibTrans" cxnId="{4AFF069A-3A8D-6C4B-8C7C-4D45D664C864}">
      <dgm:prSet/>
      <dgm:spPr/>
      <dgm:t>
        <a:bodyPr/>
        <a:lstStyle/>
        <a:p>
          <a:endParaRPr lang="en-US"/>
        </a:p>
      </dgm:t>
    </dgm:pt>
    <dgm:pt modelId="{45374ABA-D5D7-E743-9DB8-627C641CA047}">
      <dgm:prSet phldrT="[Text]"/>
      <dgm:spPr/>
      <dgm:t>
        <a:bodyPr/>
        <a:lstStyle/>
        <a:p>
          <a:r>
            <a:rPr lang="en-US" dirty="0" smtClean="0"/>
            <a:t>evaluate</a:t>
          </a:r>
          <a:endParaRPr lang="en-US" dirty="0"/>
        </a:p>
      </dgm:t>
    </dgm:pt>
    <dgm:pt modelId="{5A6E9E3E-FB89-D74A-B5E0-D4AA80084C64}" type="parTrans" cxnId="{4FE0A974-3800-444F-9BFE-D03F9FC4CAA8}">
      <dgm:prSet/>
      <dgm:spPr/>
      <dgm:t>
        <a:bodyPr/>
        <a:lstStyle/>
        <a:p>
          <a:endParaRPr lang="en-US"/>
        </a:p>
      </dgm:t>
    </dgm:pt>
    <dgm:pt modelId="{690C1B92-F607-F243-BD17-F63E35E9F10A}" type="sibTrans" cxnId="{4FE0A974-3800-444F-9BFE-D03F9FC4CAA8}">
      <dgm:prSet/>
      <dgm:spPr/>
      <dgm:t>
        <a:bodyPr/>
        <a:lstStyle/>
        <a:p>
          <a:endParaRPr lang="en-US"/>
        </a:p>
      </dgm:t>
    </dgm:pt>
    <dgm:pt modelId="{5F4418FB-DAD8-0E4E-83BE-EFF3AA4A58D5}">
      <dgm:prSet phldrT="[Text]"/>
      <dgm:spPr/>
      <dgm:t>
        <a:bodyPr/>
        <a:lstStyle/>
        <a:p>
          <a:r>
            <a:rPr lang="en-US" dirty="0" smtClean="0"/>
            <a:t>Re-design</a:t>
          </a:r>
          <a:endParaRPr lang="en-US" dirty="0"/>
        </a:p>
      </dgm:t>
    </dgm:pt>
    <dgm:pt modelId="{8D3ED27F-9D7D-2F42-A749-545477382682}" type="parTrans" cxnId="{7C5E9BA8-6E5D-4B49-BF0A-A3321EE58D22}">
      <dgm:prSet/>
      <dgm:spPr/>
      <dgm:t>
        <a:bodyPr/>
        <a:lstStyle/>
        <a:p>
          <a:endParaRPr lang="en-US"/>
        </a:p>
      </dgm:t>
    </dgm:pt>
    <dgm:pt modelId="{F3DCE189-03BD-274C-B292-E93AFC0C2823}" type="sibTrans" cxnId="{7C5E9BA8-6E5D-4B49-BF0A-A3321EE58D22}">
      <dgm:prSet/>
      <dgm:spPr/>
      <dgm:t>
        <a:bodyPr/>
        <a:lstStyle/>
        <a:p>
          <a:endParaRPr lang="en-US"/>
        </a:p>
      </dgm:t>
    </dgm:pt>
    <dgm:pt modelId="{C05887F4-6C4A-6E4A-A2B8-71B4E697681F}" type="pres">
      <dgm:prSet presAssocID="{1ABE8649-1A9D-B84D-8390-1E99632DCD12}" presName="composite" presStyleCnt="0">
        <dgm:presLayoutVars>
          <dgm:chMax val="3"/>
          <dgm:animLvl val="lvl"/>
          <dgm:resizeHandles val="exact"/>
        </dgm:presLayoutVars>
      </dgm:prSet>
      <dgm:spPr/>
    </dgm:pt>
    <dgm:pt modelId="{13BF6F7E-D6B6-544D-AD76-962383D24E8B}" type="pres">
      <dgm:prSet presAssocID="{D38A9EB0-281D-D04A-851C-1B12BFF35E93}" presName="gear1" presStyleLbl="node1" presStyleIdx="0" presStyleCnt="3">
        <dgm:presLayoutVars>
          <dgm:chMax val="1"/>
          <dgm:bulletEnabled val="1"/>
        </dgm:presLayoutVars>
      </dgm:prSet>
      <dgm:spPr/>
      <dgm:t>
        <a:bodyPr/>
        <a:lstStyle/>
        <a:p>
          <a:endParaRPr lang="en-US"/>
        </a:p>
      </dgm:t>
    </dgm:pt>
    <dgm:pt modelId="{4068F9DF-294F-DB4D-8558-7CBD4ABB403C}" type="pres">
      <dgm:prSet presAssocID="{D38A9EB0-281D-D04A-851C-1B12BFF35E93}" presName="gear1srcNode" presStyleLbl="node1" presStyleIdx="0" presStyleCnt="3"/>
      <dgm:spPr/>
      <dgm:t>
        <a:bodyPr/>
        <a:lstStyle/>
        <a:p>
          <a:endParaRPr lang="en-US"/>
        </a:p>
      </dgm:t>
    </dgm:pt>
    <dgm:pt modelId="{9C4DFF32-87D9-2049-A37B-5E3BD05AFDD3}" type="pres">
      <dgm:prSet presAssocID="{D38A9EB0-281D-D04A-851C-1B12BFF35E93}" presName="gear1dstNode" presStyleLbl="node1" presStyleIdx="0" presStyleCnt="3"/>
      <dgm:spPr/>
      <dgm:t>
        <a:bodyPr/>
        <a:lstStyle/>
        <a:p>
          <a:endParaRPr lang="en-US"/>
        </a:p>
      </dgm:t>
    </dgm:pt>
    <dgm:pt modelId="{9BE6B987-604C-0745-A5FC-D697323BEC38}" type="pres">
      <dgm:prSet presAssocID="{45374ABA-D5D7-E743-9DB8-627C641CA047}" presName="gear2" presStyleLbl="node1" presStyleIdx="1" presStyleCnt="3">
        <dgm:presLayoutVars>
          <dgm:chMax val="1"/>
          <dgm:bulletEnabled val="1"/>
        </dgm:presLayoutVars>
      </dgm:prSet>
      <dgm:spPr/>
      <dgm:t>
        <a:bodyPr/>
        <a:lstStyle/>
        <a:p>
          <a:endParaRPr lang="en-US"/>
        </a:p>
      </dgm:t>
    </dgm:pt>
    <dgm:pt modelId="{C0F48969-3569-5340-8602-3946450C2D4F}" type="pres">
      <dgm:prSet presAssocID="{45374ABA-D5D7-E743-9DB8-627C641CA047}" presName="gear2srcNode" presStyleLbl="node1" presStyleIdx="1" presStyleCnt="3"/>
      <dgm:spPr/>
      <dgm:t>
        <a:bodyPr/>
        <a:lstStyle/>
        <a:p>
          <a:endParaRPr lang="en-US"/>
        </a:p>
      </dgm:t>
    </dgm:pt>
    <dgm:pt modelId="{80F88564-6BEC-2E41-BE36-F62F2C703D1D}" type="pres">
      <dgm:prSet presAssocID="{45374ABA-D5D7-E743-9DB8-627C641CA047}" presName="gear2dstNode" presStyleLbl="node1" presStyleIdx="1" presStyleCnt="3"/>
      <dgm:spPr/>
      <dgm:t>
        <a:bodyPr/>
        <a:lstStyle/>
        <a:p>
          <a:endParaRPr lang="en-US"/>
        </a:p>
      </dgm:t>
    </dgm:pt>
    <dgm:pt modelId="{43DFCA92-8B27-AA46-A672-D056F5E1AEC4}" type="pres">
      <dgm:prSet presAssocID="{5F4418FB-DAD8-0E4E-83BE-EFF3AA4A58D5}" presName="gear3" presStyleLbl="node1" presStyleIdx="2" presStyleCnt="3"/>
      <dgm:spPr/>
      <dgm:t>
        <a:bodyPr/>
        <a:lstStyle/>
        <a:p>
          <a:endParaRPr lang="en-US"/>
        </a:p>
      </dgm:t>
    </dgm:pt>
    <dgm:pt modelId="{75B91A86-D311-104E-98A8-A5AFAF493CF7}" type="pres">
      <dgm:prSet presAssocID="{5F4418FB-DAD8-0E4E-83BE-EFF3AA4A58D5}" presName="gear3tx" presStyleLbl="node1" presStyleIdx="2" presStyleCnt="3">
        <dgm:presLayoutVars>
          <dgm:chMax val="1"/>
          <dgm:bulletEnabled val="1"/>
        </dgm:presLayoutVars>
      </dgm:prSet>
      <dgm:spPr/>
      <dgm:t>
        <a:bodyPr/>
        <a:lstStyle/>
        <a:p>
          <a:endParaRPr lang="en-US"/>
        </a:p>
      </dgm:t>
    </dgm:pt>
    <dgm:pt modelId="{40D93188-D999-4849-9609-4EC457BB3A54}" type="pres">
      <dgm:prSet presAssocID="{5F4418FB-DAD8-0E4E-83BE-EFF3AA4A58D5}" presName="gear3srcNode" presStyleLbl="node1" presStyleIdx="2" presStyleCnt="3"/>
      <dgm:spPr/>
      <dgm:t>
        <a:bodyPr/>
        <a:lstStyle/>
        <a:p>
          <a:endParaRPr lang="en-US"/>
        </a:p>
      </dgm:t>
    </dgm:pt>
    <dgm:pt modelId="{A15FAFAD-2EC5-1146-8B30-E22C649CEB09}" type="pres">
      <dgm:prSet presAssocID="{5F4418FB-DAD8-0E4E-83BE-EFF3AA4A58D5}" presName="gear3dstNode" presStyleLbl="node1" presStyleIdx="2" presStyleCnt="3"/>
      <dgm:spPr/>
      <dgm:t>
        <a:bodyPr/>
        <a:lstStyle/>
        <a:p>
          <a:endParaRPr lang="en-US"/>
        </a:p>
      </dgm:t>
    </dgm:pt>
    <dgm:pt modelId="{03DD81FA-F9E6-7B4A-BF30-1AD524ACCBDD}" type="pres">
      <dgm:prSet presAssocID="{1966B46F-A426-AD43-A488-8412B685C131}" presName="connector1" presStyleLbl="sibTrans2D1" presStyleIdx="0" presStyleCnt="3"/>
      <dgm:spPr/>
      <dgm:t>
        <a:bodyPr/>
        <a:lstStyle/>
        <a:p>
          <a:endParaRPr lang="en-US"/>
        </a:p>
      </dgm:t>
    </dgm:pt>
    <dgm:pt modelId="{C0277DEA-C805-C344-8E85-4D067E78C9AC}" type="pres">
      <dgm:prSet presAssocID="{690C1B92-F607-F243-BD17-F63E35E9F10A}" presName="connector2" presStyleLbl="sibTrans2D1" presStyleIdx="1" presStyleCnt="3"/>
      <dgm:spPr/>
      <dgm:t>
        <a:bodyPr/>
        <a:lstStyle/>
        <a:p>
          <a:endParaRPr lang="en-US"/>
        </a:p>
      </dgm:t>
    </dgm:pt>
    <dgm:pt modelId="{C0B46A01-8CE5-7C4F-9088-C1974BB73009}" type="pres">
      <dgm:prSet presAssocID="{F3DCE189-03BD-274C-B292-E93AFC0C2823}" presName="connector3" presStyleLbl="sibTrans2D1" presStyleIdx="2" presStyleCnt="3" custAng="14207811" custLinFactY="44413" custLinFactNeighborX="-74568" custLinFactNeighborY="100000"/>
      <dgm:spPr/>
      <dgm:t>
        <a:bodyPr/>
        <a:lstStyle/>
        <a:p>
          <a:endParaRPr lang="en-US"/>
        </a:p>
      </dgm:t>
    </dgm:pt>
  </dgm:ptLst>
  <dgm:cxnLst>
    <dgm:cxn modelId="{2D280E75-938D-AB49-94D0-FB2A15D67931}" type="presOf" srcId="{45374ABA-D5D7-E743-9DB8-627C641CA047}" destId="{C0F48969-3569-5340-8602-3946450C2D4F}" srcOrd="1" destOrd="0" presId="urn:microsoft.com/office/officeart/2005/8/layout/gear1"/>
    <dgm:cxn modelId="{45650343-6946-254F-9873-DFD4AD671036}" type="presOf" srcId="{5F4418FB-DAD8-0E4E-83BE-EFF3AA4A58D5}" destId="{43DFCA92-8B27-AA46-A672-D056F5E1AEC4}" srcOrd="0" destOrd="0" presId="urn:microsoft.com/office/officeart/2005/8/layout/gear1"/>
    <dgm:cxn modelId="{4FE0A974-3800-444F-9BFE-D03F9FC4CAA8}" srcId="{1ABE8649-1A9D-B84D-8390-1E99632DCD12}" destId="{45374ABA-D5D7-E743-9DB8-627C641CA047}" srcOrd="1" destOrd="0" parTransId="{5A6E9E3E-FB89-D74A-B5E0-D4AA80084C64}" sibTransId="{690C1B92-F607-F243-BD17-F63E35E9F10A}"/>
    <dgm:cxn modelId="{B0CFA8E0-96DD-924E-8EBD-5F62F9F42419}" type="presOf" srcId="{1ABE8649-1A9D-B84D-8390-1E99632DCD12}" destId="{C05887F4-6C4A-6E4A-A2B8-71B4E697681F}" srcOrd="0" destOrd="0" presId="urn:microsoft.com/office/officeart/2005/8/layout/gear1"/>
    <dgm:cxn modelId="{FA3F4A41-E1FA-2E42-9697-4856778B2729}" type="presOf" srcId="{5F4418FB-DAD8-0E4E-83BE-EFF3AA4A58D5}" destId="{75B91A86-D311-104E-98A8-A5AFAF493CF7}" srcOrd="1" destOrd="0" presId="urn:microsoft.com/office/officeart/2005/8/layout/gear1"/>
    <dgm:cxn modelId="{47B38C6F-51DF-204B-91B9-8AC7D13EF4AA}" type="presOf" srcId="{45374ABA-D5D7-E743-9DB8-627C641CA047}" destId="{80F88564-6BEC-2E41-BE36-F62F2C703D1D}" srcOrd="2" destOrd="0" presId="urn:microsoft.com/office/officeart/2005/8/layout/gear1"/>
    <dgm:cxn modelId="{DAE120EB-9406-2E4C-B501-087B6CE41560}" type="presOf" srcId="{D38A9EB0-281D-D04A-851C-1B12BFF35E93}" destId="{4068F9DF-294F-DB4D-8558-7CBD4ABB403C}" srcOrd="1" destOrd="0" presId="urn:microsoft.com/office/officeart/2005/8/layout/gear1"/>
    <dgm:cxn modelId="{B174376B-B437-9542-BF53-443302178FC7}" type="presOf" srcId="{45374ABA-D5D7-E743-9DB8-627C641CA047}" destId="{9BE6B987-604C-0745-A5FC-D697323BEC38}" srcOrd="0" destOrd="0" presId="urn:microsoft.com/office/officeart/2005/8/layout/gear1"/>
    <dgm:cxn modelId="{D7A1D776-1EEC-AD42-8DF0-50661BE90301}" type="presOf" srcId="{D38A9EB0-281D-D04A-851C-1B12BFF35E93}" destId="{13BF6F7E-D6B6-544D-AD76-962383D24E8B}" srcOrd="0" destOrd="0" presId="urn:microsoft.com/office/officeart/2005/8/layout/gear1"/>
    <dgm:cxn modelId="{54285291-392F-5541-98FA-A40E37CC0669}" type="presOf" srcId="{5F4418FB-DAD8-0E4E-83BE-EFF3AA4A58D5}" destId="{40D93188-D999-4849-9609-4EC457BB3A54}" srcOrd="2" destOrd="0" presId="urn:microsoft.com/office/officeart/2005/8/layout/gear1"/>
    <dgm:cxn modelId="{754D60EE-9C9D-E04B-91B0-996C7FFC6E9C}" type="presOf" srcId="{1966B46F-A426-AD43-A488-8412B685C131}" destId="{03DD81FA-F9E6-7B4A-BF30-1AD524ACCBDD}" srcOrd="0" destOrd="0" presId="urn:microsoft.com/office/officeart/2005/8/layout/gear1"/>
    <dgm:cxn modelId="{C799593D-83A2-B54E-B86F-3D787688795B}" type="presOf" srcId="{F3DCE189-03BD-274C-B292-E93AFC0C2823}" destId="{C0B46A01-8CE5-7C4F-9088-C1974BB73009}" srcOrd="0" destOrd="0" presId="urn:microsoft.com/office/officeart/2005/8/layout/gear1"/>
    <dgm:cxn modelId="{FAFA3472-5459-BA4B-851B-EE1709E62DE1}" type="presOf" srcId="{5F4418FB-DAD8-0E4E-83BE-EFF3AA4A58D5}" destId="{A15FAFAD-2EC5-1146-8B30-E22C649CEB09}" srcOrd="3" destOrd="0" presId="urn:microsoft.com/office/officeart/2005/8/layout/gear1"/>
    <dgm:cxn modelId="{4AFF069A-3A8D-6C4B-8C7C-4D45D664C864}" srcId="{1ABE8649-1A9D-B84D-8390-1E99632DCD12}" destId="{D38A9EB0-281D-D04A-851C-1B12BFF35E93}" srcOrd="0" destOrd="0" parTransId="{D47639F8-01BA-7C4C-ABBD-3F6A5DA6E69C}" sibTransId="{1966B46F-A426-AD43-A488-8412B685C131}"/>
    <dgm:cxn modelId="{E4EFB64F-DB7D-7141-9F8D-0161A7FB793E}" type="presOf" srcId="{D38A9EB0-281D-D04A-851C-1B12BFF35E93}" destId="{9C4DFF32-87D9-2049-A37B-5E3BD05AFDD3}" srcOrd="2" destOrd="0" presId="urn:microsoft.com/office/officeart/2005/8/layout/gear1"/>
    <dgm:cxn modelId="{6D1C94B9-1C38-E74E-800F-487772940A0A}" type="presOf" srcId="{690C1B92-F607-F243-BD17-F63E35E9F10A}" destId="{C0277DEA-C805-C344-8E85-4D067E78C9AC}" srcOrd="0" destOrd="0" presId="urn:microsoft.com/office/officeart/2005/8/layout/gear1"/>
    <dgm:cxn modelId="{7C5E9BA8-6E5D-4B49-BF0A-A3321EE58D22}" srcId="{1ABE8649-1A9D-B84D-8390-1E99632DCD12}" destId="{5F4418FB-DAD8-0E4E-83BE-EFF3AA4A58D5}" srcOrd="2" destOrd="0" parTransId="{8D3ED27F-9D7D-2F42-A749-545477382682}" sibTransId="{F3DCE189-03BD-274C-B292-E93AFC0C2823}"/>
    <dgm:cxn modelId="{8DEAEB36-3FCC-8B4A-B0C1-249AE5CD86C6}" type="presParOf" srcId="{C05887F4-6C4A-6E4A-A2B8-71B4E697681F}" destId="{13BF6F7E-D6B6-544D-AD76-962383D24E8B}" srcOrd="0" destOrd="0" presId="urn:microsoft.com/office/officeart/2005/8/layout/gear1"/>
    <dgm:cxn modelId="{20BDE849-7649-6745-8A4A-3BE06EC277CB}" type="presParOf" srcId="{C05887F4-6C4A-6E4A-A2B8-71B4E697681F}" destId="{4068F9DF-294F-DB4D-8558-7CBD4ABB403C}" srcOrd="1" destOrd="0" presId="urn:microsoft.com/office/officeart/2005/8/layout/gear1"/>
    <dgm:cxn modelId="{3E783414-A39B-B648-A19D-A43D82743CD7}" type="presParOf" srcId="{C05887F4-6C4A-6E4A-A2B8-71B4E697681F}" destId="{9C4DFF32-87D9-2049-A37B-5E3BD05AFDD3}" srcOrd="2" destOrd="0" presId="urn:microsoft.com/office/officeart/2005/8/layout/gear1"/>
    <dgm:cxn modelId="{0F31659B-CC28-904C-8F12-9ED6774536E2}" type="presParOf" srcId="{C05887F4-6C4A-6E4A-A2B8-71B4E697681F}" destId="{9BE6B987-604C-0745-A5FC-D697323BEC38}" srcOrd="3" destOrd="0" presId="urn:microsoft.com/office/officeart/2005/8/layout/gear1"/>
    <dgm:cxn modelId="{7EBDD506-1BB6-4C42-A2A0-BF780ABDF1D0}" type="presParOf" srcId="{C05887F4-6C4A-6E4A-A2B8-71B4E697681F}" destId="{C0F48969-3569-5340-8602-3946450C2D4F}" srcOrd="4" destOrd="0" presId="urn:microsoft.com/office/officeart/2005/8/layout/gear1"/>
    <dgm:cxn modelId="{3CFDC5F4-EEAB-1C49-AB93-0BEDCAABB8FA}" type="presParOf" srcId="{C05887F4-6C4A-6E4A-A2B8-71B4E697681F}" destId="{80F88564-6BEC-2E41-BE36-F62F2C703D1D}" srcOrd="5" destOrd="0" presId="urn:microsoft.com/office/officeart/2005/8/layout/gear1"/>
    <dgm:cxn modelId="{1DA5C498-013C-164E-A598-87672D4B39CA}" type="presParOf" srcId="{C05887F4-6C4A-6E4A-A2B8-71B4E697681F}" destId="{43DFCA92-8B27-AA46-A672-D056F5E1AEC4}" srcOrd="6" destOrd="0" presId="urn:microsoft.com/office/officeart/2005/8/layout/gear1"/>
    <dgm:cxn modelId="{0638146A-416B-014D-80CE-55CDAC3F6521}" type="presParOf" srcId="{C05887F4-6C4A-6E4A-A2B8-71B4E697681F}" destId="{75B91A86-D311-104E-98A8-A5AFAF493CF7}" srcOrd="7" destOrd="0" presId="urn:microsoft.com/office/officeart/2005/8/layout/gear1"/>
    <dgm:cxn modelId="{D1FF9A60-D204-8A47-B085-5B5482633D58}" type="presParOf" srcId="{C05887F4-6C4A-6E4A-A2B8-71B4E697681F}" destId="{40D93188-D999-4849-9609-4EC457BB3A54}" srcOrd="8" destOrd="0" presId="urn:microsoft.com/office/officeart/2005/8/layout/gear1"/>
    <dgm:cxn modelId="{F44A51BF-47C2-6B45-971F-724D04DE0A2B}" type="presParOf" srcId="{C05887F4-6C4A-6E4A-A2B8-71B4E697681F}" destId="{A15FAFAD-2EC5-1146-8B30-E22C649CEB09}" srcOrd="9" destOrd="0" presId="urn:microsoft.com/office/officeart/2005/8/layout/gear1"/>
    <dgm:cxn modelId="{64F95130-557E-3147-8F0F-28D3062358A1}" type="presParOf" srcId="{C05887F4-6C4A-6E4A-A2B8-71B4E697681F}" destId="{03DD81FA-F9E6-7B4A-BF30-1AD524ACCBDD}" srcOrd="10" destOrd="0" presId="urn:microsoft.com/office/officeart/2005/8/layout/gear1"/>
    <dgm:cxn modelId="{0C904C90-904A-EC40-9969-6F1260DFDDDA}" type="presParOf" srcId="{C05887F4-6C4A-6E4A-A2B8-71B4E697681F}" destId="{C0277DEA-C805-C344-8E85-4D067E78C9AC}" srcOrd="11" destOrd="0" presId="urn:microsoft.com/office/officeart/2005/8/layout/gear1"/>
    <dgm:cxn modelId="{D6DE3073-C299-6845-96E7-CEAC22856F00}" type="presParOf" srcId="{C05887F4-6C4A-6E4A-A2B8-71B4E697681F}" destId="{C0B46A01-8CE5-7C4F-9088-C1974BB73009}"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ABE8649-1A9D-B84D-8390-1E99632DCD12}" type="doc">
      <dgm:prSet loTypeId="urn:microsoft.com/office/officeart/2005/8/layout/gear1" loCatId="" qsTypeId="urn:microsoft.com/office/officeart/2005/8/quickstyle/simple4" qsCatId="simple" csTypeId="urn:microsoft.com/office/officeart/2005/8/colors/accent0_3" csCatId="mainScheme" phldr="1"/>
      <dgm:spPr/>
    </dgm:pt>
    <dgm:pt modelId="{D38A9EB0-281D-D04A-851C-1B12BFF35E93}">
      <dgm:prSet phldrT="[Text]"/>
      <dgm:spPr/>
      <dgm:t>
        <a:bodyPr/>
        <a:lstStyle/>
        <a:p>
          <a:r>
            <a:rPr lang="en-US" dirty="0" smtClean="0"/>
            <a:t>Interaction analysis</a:t>
          </a:r>
          <a:endParaRPr lang="en-US" dirty="0"/>
        </a:p>
      </dgm:t>
    </dgm:pt>
    <dgm:pt modelId="{D47639F8-01BA-7C4C-ABBD-3F6A5DA6E69C}" type="parTrans" cxnId="{4AFF069A-3A8D-6C4B-8C7C-4D45D664C864}">
      <dgm:prSet/>
      <dgm:spPr/>
      <dgm:t>
        <a:bodyPr/>
        <a:lstStyle/>
        <a:p>
          <a:endParaRPr lang="en-US"/>
        </a:p>
      </dgm:t>
    </dgm:pt>
    <dgm:pt modelId="{1966B46F-A426-AD43-A488-8412B685C131}" type="sibTrans" cxnId="{4AFF069A-3A8D-6C4B-8C7C-4D45D664C864}">
      <dgm:prSet/>
      <dgm:spPr/>
      <dgm:t>
        <a:bodyPr/>
        <a:lstStyle/>
        <a:p>
          <a:endParaRPr lang="en-US"/>
        </a:p>
      </dgm:t>
    </dgm:pt>
    <dgm:pt modelId="{45374ABA-D5D7-E743-9DB8-627C641CA047}">
      <dgm:prSet phldrT="[Text]"/>
      <dgm:spPr/>
      <dgm:t>
        <a:bodyPr/>
        <a:lstStyle/>
        <a:p>
          <a:r>
            <a:rPr lang="en-US" dirty="0" smtClean="0"/>
            <a:t>Theory</a:t>
          </a:r>
          <a:endParaRPr lang="en-US" dirty="0"/>
        </a:p>
      </dgm:t>
    </dgm:pt>
    <dgm:pt modelId="{5A6E9E3E-FB89-D74A-B5E0-D4AA80084C64}" type="parTrans" cxnId="{4FE0A974-3800-444F-9BFE-D03F9FC4CAA8}">
      <dgm:prSet/>
      <dgm:spPr/>
      <dgm:t>
        <a:bodyPr/>
        <a:lstStyle/>
        <a:p>
          <a:endParaRPr lang="en-US"/>
        </a:p>
      </dgm:t>
    </dgm:pt>
    <dgm:pt modelId="{690C1B92-F607-F243-BD17-F63E35E9F10A}" type="sibTrans" cxnId="{4FE0A974-3800-444F-9BFE-D03F9FC4CAA8}">
      <dgm:prSet/>
      <dgm:spPr/>
      <dgm:t>
        <a:bodyPr/>
        <a:lstStyle/>
        <a:p>
          <a:endParaRPr lang="en-US"/>
        </a:p>
      </dgm:t>
    </dgm:pt>
    <dgm:pt modelId="{5F4418FB-DAD8-0E4E-83BE-EFF3AA4A58D5}">
      <dgm:prSet phldrT="[Text]"/>
      <dgm:spPr/>
      <dgm:t>
        <a:bodyPr/>
        <a:lstStyle/>
        <a:p>
          <a:r>
            <a:rPr lang="en-US" dirty="0" smtClean="0"/>
            <a:t>Methods</a:t>
          </a:r>
          <a:endParaRPr lang="en-US" dirty="0"/>
        </a:p>
      </dgm:t>
    </dgm:pt>
    <dgm:pt modelId="{8D3ED27F-9D7D-2F42-A749-545477382682}" type="parTrans" cxnId="{7C5E9BA8-6E5D-4B49-BF0A-A3321EE58D22}">
      <dgm:prSet/>
      <dgm:spPr/>
      <dgm:t>
        <a:bodyPr/>
        <a:lstStyle/>
        <a:p>
          <a:endParaRPr lang="en-US"/>
        </a:p>
      </dgm:t>
    </dgm:pt>
    <dgm:pt modelId="{F3DCE189-03BD-274C-B292-E93AFC0C2823}" type="sibTrans" cxnId="{7C5E9BA8-6E5D-4B49-BF0A-A3321EE58D22}">
      <dgm:prSet/>
      <dgm:spPr/>
      <dgm:t>
        <a:bodyPr/>
        <a:lstStyle/>
        <a:p>
          <a:endParaRPr lang="en-US"/>
        </a:p>
      </dgm:t>
    </dgm:pt>
    <dgm:pt modelId="{C05887F4-6C4A-6E4A-A2B8-71B4E697681F}" type="pres">
      <dgm:prSet presAssocID="{1ABE8649-1A9D-B84D-8390-1E99632DCD12}" presName="composite" presStyleCnt="0">
        <dgm:presLayoutVars>
          <dgm:chMax val="3"/>
          <dgm:animLvl val="lvl"/>
          <dgm:resizeHandles val="exact"/>
        </dgm:presLayoutVars>
      </dgm:prSet>
      <dgm:spPr/>
    </dgm:pt>
    <dgm:pt modelId="{13BF6F7E-D6B6-544D-AD76-962383D24E8B}" type="pres">
      <dgm:prSet presAssocID="{D38A9EB0-281D-D04A-851C-1B12BFF35E93}" presName="gear1" presStyleLbl="node1" presStyleIdx="0" presStyleCnt="3" custLinFactNeighborX="2273">
        <dgm:presLayoutVars>
          <dgm:chMax val="1"/>
          <dgm:bulletEnabled val="1"/>
        </dgm:presLayoutVars>
      </dgm:prSet>
      <dgm:spPr/>
      <dgm:t>
        <a:bodyPr/>
        <a:lstStyle/>
        <a:p>
          <a:endParaRPr lang="en-US"/>
        </a:p>
      </dgm:t>
    </dgm:pt>
    <dgm:pt modelId="{4068F9DF-294F-DB4D-8558-7CBD4ABB403C}" type="pres">
      <dgm:prSet presAssocID="{D38A9EB0-281D-D04A-851C-1B12BFF35E93}" presName="gear1srcNode" presStyleLbl="node1" presStyleIdx="0" presStyleCnt="3"/>
      <dgm:spPr/>
      <dgm:t>
        <a:bodyPr/>
        <a:lstStyle/>
        <a:p>
          <a:endParaRPr lang="en-US"/>
        </a:p>
      </dgm:t>
    </dgm:pt>
    <dgm:pt modelId="{9C4DFF32-87D9-2049-A37B-5E3BD05AFDD3}" type="pres">
      <dgm:prSet presAssocID="{D38A9EB0-281D-D04A-851C-1B12BFF35E93}" presName="gear1dstNode" presStyleLbl="node1" presStyleIdx="0" presStyleCnt="3"/>
      <dgm:spPr/>
      <dgm:t>
        <a:bodyPr/>
        <a:lstStyle/>
        <a:p>
          <a:endParaRPr lang="en-US"/>
        </a:p>
      </dgm:t>
    </dgm:pt>
    <dgm:pt modelId="{9BE6B987-604C-0745-A5FC-D697323BEC38}" type="pres">
      <dgm:prSet presAssocID="{45374ABA-D5D7-E743-9DB8-627C641CA047}" presName="gear2" presStyleLbl="node1" presStyleIdx="1" presStyleCnt="3" custAng="1227671" custLinFactNeighborX="-5676" custLinFactNeighborY="18562">
        <dgm:presLayoutVars>
          <dgm:chMax val="1"/>
          <dgm:bulletEnabled val="1"/>
        </dgm:presLayoutVars>
      </dgm:prSet>
      <dgm:spPr/>
      <dgm:t>
        <a:bodyPr/>
        <a:lstStyle/>
        <a:p>
          <a:endParaRPr lang="en-US"/>
        </a:p>
      </dgm:t>
    </dgm:pt>
    <dgm:pt modelId="{C0F48969-3569-5340-8602-3946450C2D4F}" type="pres">
      <dgm:prSet presAssocID="{45374ABA-D5D7-E743-9DB8-627C641CA047}" presName="gear2srcNode" presStyleLbl="node1" presStyleIdx="1" presStyleCnt="3"/>
      <dgm:spPr/>
      <dgm:t>
        <a:bodyPr/>
        <a:lstStyle/>
        <a:p>
          <a:endParaRPr lang="en-US"/>
        </a:p>
      </dgm:t>
    </dgm:pt>
    <dgm:pt modelId="{80F88564-6BEC-2E41-BE36-F62F2C703D1D}" type="pres">
      <dgm:prSet presAssocID="{45374ABA-D5D7-E743-9DB8-627C641CA047}" presName="gear2dstNode" presStyleLbl="node1" presStyleIdx="1" presStyleCnt="3"/>
      <dgm:spPr/>
      <dgm:t>
        <a:bodyPr/>
        <a:lstStyle/>
        <a:p>
          <a:endParaRPr lang="en-US"/>
        </a:p>
      </dgm:t>
    </dgm:pt>
    <dgm:pt modelId="{43DFCA92-8B27-AA46-A672-D056F5E1AEC4}" type="pres">
      <dgm:prSet presAssocID="{5F4418FB-DAD8-0E4E-83BE-EFF3AA4A58D5}" presName="gear3" presStyleLbl="node1" presStyleIdx="2" presStyleCnt="3" custLinFactNeighborX="8333" custLinFactNeighborY="11605"/>
      <dgm:spPr/>
      <dgm:t>
        <a:bodyPr/>
        <a:lstStyle/>
        <a:p>
          <a:endParaRPr lang="en-US"/>
        </a:p>
      </dgm:t>
    </dgm:pt>
    <dgm:pt modelId="{75B91A86-D311-104E-98A8-A5AFAF493CF7}" type="pres">
      <dgm:prSet presAssocID="{5F4418FB-DAD8-0E4E-83BE-EFF3AA4A58D5}" presName="gear3tx" presStyleLbl="node1" presStyleIdx="2" presStyleCnt="3">
        <dgm:presLayoutVars>
          <dgm:chMax val="1"/>
          <dgm:bulletEnabled val="1"/>
        </dgm:presLayoutVars>
      </dgm:prSet>
      <dgm:spPr/>
      <dgm:t>
        <a:bodyPr/>
        <a:lstStyle/>
        <a:p>
          <a:endParaRPr lang="en-US"/>
        </a:p>
      </dgm:t>
    </dgm:pt>
    <dgm:pt modelId="{40D93188-D999-4849-9609-4EC457BB3A54}" type="pres">
      <dgm:prSet presAssocID="{5F4418FB-DAD8-0E4E-83BE-EFF3AA4A58D5}" presName="gear3srcNode" presStyleLbl="node1" presStyleIdx="2" presStyleCnt="3"/>
      <dgm:spPr/>
      <dgm:t>
        <a:bodyPr/>
        <a:lstStyle/>
        <a:p>
          <a:endParaRPr lang="en-US"/>
        </a:p>
      </dgm:t>
    </dgm:pt>
    <dgm:pt modelId="{A15FAFAD-2EC5-1146-8B30-E22C649CEB09}" type="pres">
      <dgm:prSet presAssocID="{5F4418FB-DAD8-0E4E-83BE-EFF3AA4A58D5}" presName="gear3dstNode" presStyleLbl="node1" presStyleIdx="2" presStyleCnt="3"/>
      <dgm:spPr/>
      <dgm:t>
        <a:bodyPr/>
        <a:lstStyle/>
        <a:p>
          <a:endParaRPr lang="en-US"/>
        </a:p>
      </dgm:t>
    </dgm:pt>
    <dgm:pt modelId="{03DD81FA-F9E6-7B4A-BF30-1AD524ACCBDD}" type="pres">
      <dgm:prSet presAssocID="{1966B46F-A426-AD43-A488-8412B685C131}" presName="connector1" presStyleLbl="sibTrans2D1" presStyleIdx="0" presStyleCnt="3" custAng="19562485" custLinFactY="-178" custLinFactNeighborX="61100" custLinFactNeighborY="-100000"/>
      <dgm:spPr/>
      <dgm:t>
        <a:bodyPr/>
        <a:lstStyle/>
        <a:p>
          <a:endParaRPr lang="en-US"/>
        </a:p>
      </dgm:t>
    </dgm:pt>
    <dgm:pt modelId="{C0277DEA-C805-C344-8E85-4D067E78C9AC}" type="pres">
      <dgm:prSet presAssocID="{690C1B92-F607-F243-BD17-F63E35E9F10A}" presName="connector2" presStyleLbl="sibTrans2D1" presStyleIdx="1" presStyleCnt="3"/>
      <dgm:spPr/>
      <dgm:t>
        <a:bodyPr/>
        <a:lstStyle/>
        <a:p>
          <a:endParaRPr lang="en-US"/>
        </a:p>
      </dgm:t>
    </dgm:pt>
    <dgm:pt modelId="{C0B46A01-8CE5-7C4F-9088-C1974BB73009}" type="pres">
      <dgm:prSet presAssocID="{F3DCE189-03BD-274C-B292-E93AFC0C2823}" presName="connector3" presStyleLbl="sibTrans2D1" presStyleIdx="2" presStyleCnt="3" custAng="2450913" custLinFactNeighborX="10115" custLinFactNeighborY="4182"/>
      <dgm:spPr/>
      <dgm:t>
        <a:bodyPr/>
        <a:lstStyle/>
        <a:p>
          <a:endParaRPr lang="en-US"/>
        </a:p>
      </dgm:t>
    </dgm:pt>
  </dgm:ptLst>
  <dgm:cxnLst>
    <dgm:cxn modelId="{77EB8E51-B186-FB41-930E-9DD5F37A1613}" type="presOf" srcId="{D38A9EB0-281D-D04A-851C-1B12BFF35E93}" destId="{4068F9DF-294F-DB4D-8558-7CBD4ABB403C}" srcOrd="1" destOrd="0" presId="urn:microsoft.com/office/officeart/2005/8/layout/gear1"/>
    <dgm:cxn modelId="{78E22D3F-FE09-3E45-8685-7376B5C86A0E}" type="presOf" srcId="{F3DCE189-03BD-274C-B292-E93AFC0C2823}" destId="{C0B46A01-8CE5-7C4F-9088-C1974BB73009}" srcOrd="0" destOrd="0" presId="urn:microsoft.com/office/officeart/2005/8/layout/gear1"/>
    <dgm:cxn modelId="{1600F823-B55B-A143-BB1E-5B3D1663D3BD}" type="presOf" srcId="{45374ABA-D5D7-E743-9DB8-627C641CA047}" destId="{9BE6B987-604C-0745-A5FC-D697323BEC38}" srcOrd="0" destOrd="0" presId="urn:microsoft.com/office/officeart/2005/8/layout/gear1"/>
    <dgm:cxn modelId="{4AFF069A-3A8D-6C4B-8C7C-4D45D664C864}" srcId="{1ABE8649-1A9D-B84D-8390-1E99632DCD12}" destId="{D38A9EB0-281D-D04A-851C-1B12BFF35E93}" srcOrd="0" destOrd="0" parTransId="{D47639F8-01BA-7C4C-ABBD-3F6A5DA6E69C}" sibTransId="{1966B46F-A426-AD43-A488-8412B685C131}"/>
    <dgm:cxn modelId="{7C5E9BA8-6E5D-4B49-BF0A-A3321EE58D22}" srcId="{1ABE8649-1A9D-B84D-8390-1E99632DCD12}" destId="{5F4418FB-DAD8-0E4E-83BE-EFF3AA4A58D5}" srcOrd="2" destOrd="0" parTransId="{8D3ED27F-9D7D-2F42-A749-545477382682}" sibTransId="{F3DCE189-03BD-274C-B292-E93AFC0C2823}"/>
    <dgm:cxn modelId="{7D1F1FB7-7AA7-2745-BB1C-F730B613008E}" type="presOf" srcId="{D38A9EB0-281D-D04A-851C-1B12BFF35E93}" destId="{13BF6F7E-D6B6-544D-AD76-962383D24E8B}" srcOrd="0" destOrd="0" presId="urn:microsoft.com/office/officeart/2005/8/layout/gear1"/>
    <dgm:cxn modelId="{A2A19D7E-E109-7746-8681-E4A40C04BAC3}" type="presOf" srcId="{690C1B92-F607-F243-BD17-F63E35E9F10A}" destId="{C0277DEA-C805-C344-8E85-4D067E78C9AC}" srcOrd="0" destOrd="0" presId="urn:microsoft.com/office/officeart/2005/8/layout/gear1"/>
    <dgm:cxn modelId="{4279D3B9-AAB1-AE4F-8E72-5A7474107358}" type="presOf" srcId="{5F4418FB-DAD8-0E4E-83BE-EFF3AA4A58D5}" destId="{40D93188-D999-4849-9609-4EC457BB3A54}" srcOrd="2" destOrd="0" presId="urn:microsoft.com/office/officeart/2005/8/layout/gear1"/>
    <dgm:cxn modelId="{D26C0B5D-60D9-D446-AF1D-CFF57E6E7825}" type="presOf" srcId="{45374ABA-D5D7-E743-9DB8-627C641CA047}" destId="{80F88564-6BEC-2E41-BE36-F62F2C703D1D}" srcOrd="2" destOrd="0" presId="urn:microsoft.com/office/officeart/2005/8/layout/gear1"/>
    <dgm:cxn modelId="{B2366AA0-F73A-9244-9F60-50DDCED6112F}" type="presOf" srcId="{45374ABA-D5D7-E743-9DB8-627C641CA047}" destId="{C0F48969-3569-5340-8602-3946450C2D4F}" srcOrd="1" destOrd="0" presId="urn:microsoft.com/office/officeart/2005/8/layout/gear1"/>
    <dgm:cxn modelId="{7386EBF0-A1FB-BF48-B308-C782C06F8446}" type="presOf" srcId="{5F4418FB-DAD8-0E4E-83BE-EFF3AA4A58D5}" destId="{A15FAFAD-2EC5-1146-8B30-E22C649CEB09}" srcOrd="3" destOrd="0" presId="urn:microsoft.com/office/officeart/2005/8/layout/gear1"/>
    <dgm:cxn modelId="{EF986650-601D-4547-84FE-389E60DD0229}" type="presOf" srcId="{1ABE8649-1A9D-B84D-8390-1E99632DCD12}" destId="{C05887F4-6C4A-6E4A-A2B8-71B4E697681F}" srcOrd="0" destOrd="0" presId="urn:microsoft.com/office/officeart/2005/8/layout/gear1"/>
    <dgm:cxn modelId="{8744E663-7F4D-C448-BAC5-AAFE4593EB75}" type="presOf" srcId="{5F4418FB-DAD8-0E4E-83BE-EFF3AA4A58D5}" destId="{43DFCA92-8B27-AA46-A672-D056F5E1AEC4}" srcOrd="0" destOrd="0" presId="urn:microsoft.com/office/officeart/2005/8/layout/gear1"/>
    <dgm:cxn modelId="{20C120E4-01B0-FE47-96FF-8FE7E5B0D632}" type="presOf" srcId="{D38A9EB0-281D-D04A-851C-1B12BFF35E93}" destId="{9C4DFF32-87D9-2049-A37B-5E3BD05AFDD3}" srcOrd="2" destOrd="0" presId="urn:microsoft.com/office/officeart/2005/8/layout/gear1"/>
    <dgm:cxn modelId="{FD718BD2-9002-8C4C-AB28-AA6D7ECFE20C}" type="presOf" srcId="{1966B46F-A426-AD43-A488-8412B685C131}" destId="{03DD81FA-F9E6-7B4A-BF30-1AD524ACCBDD}" srcOrd="0" destOrd="0" presId="urn:microsoft.com/office/officeart/2005/8/layout/gear1"/>
    <dgm:cxn modelId="{BF897281-A7E6-4445-BA1B-73C9B4583E97}" type="presOf" srcId="{5F4418FB-DAD8-0E4E-83BE-EFF3AA4A58D5}" destId="{75B91A86-D311-104E-98A8-A5AFAF493CF7}" srcOrd="1" destOrd="0" presId="urn:microsoft.com/office/officeart/2005/8/layout/gear1"/>
    <dgm:cxn modelId="{4FE0A974-3800-444F-9BFE-D03F9FC4CAA8}" srcId="{1ABE8649-1A9D-B84D-8390-1E99632DCD12}" destId="{45374ABA-D5D7-E743-9DB8-627C641CA047}" srcOrd="1" destOrd="0" parTransId="{5A6E9E3E-FB89-D74A-B5E0-D4AA80084C64}" sibTransId="{690C1B92-F607-F243-BD17-F63E35E9F10A}"/>
    <dgm:cxn modelId="{2231050E-B7C6-234C-9AB0-BDCF244375B5}" type="presParOf" srcId="{C05887F4-6C4A-6E4A-A2B8-71B4E697681F}" destId="{13BF6F7E-D6B6-544D-AD76-962383D24E8B}" srcOrd="0" destOrd="0" presId="urn:microsoft.com/office/officeart/2005/8/layout/gear1"/>
    <dgm:cxn modelId="{FD7C40A1-216A-1E43-B174-AB4A439BFA7D}" type="presParOf" srcId="{C05887F4-6C4A-6E4A-A2B8-71B4E697681F}" destId="{4068F9DF-294F-DB4D-8558-7CBD4ABB403C}" srcOrd="1" destOrd="0" presId="urn:microsoft.com/office/officeart/2005/8/layout/gear1"/>
    <dgm:cxn modelId="{9C371C36-1ED6-E744-BAF8-0A83B11F7271}" type="presParOf" srcId="{C05887F4-6C4A-6E4A-A2B8-71B4E697681F}" destId="{9C4DFF32-87D9-2049-A37B-5E3BD05AFDD3}" srcOrd="2" destOrd="0" presId="urn:microsoft.com/office/officeart/2005/8/layout/gear1"/>
    <dgm:cxn modelId="{661EDD23-77EE-2F4C-9357-344E60F912C8}" type="presParOf" srcId="{C05887F4-6C4A-6E4A-A2B8-71B4E697681F}" destId="{9BE6B987-604C-0745-A5FC-D697323BEC38}" srcOrd="3" destOrd="0" presId="urn:microsoft.com/office/officeart/2005/8/layout/gear1"/>
    <dgm:cxn modelId="{A50D2A7B-140D-5444-AF4A-74CFC8F5E52B}" type="presParOf" srcId="{C05887F4-6C4A-6E4A-A2B8-71B4E697681F}" destId="{C0F48969-3569-5340-8602-3946450C2D4F}" srcOrd="4" destOrd="0" presId="urn:microsoft.com/office/officeart/2005/8/layout/gear1"/>
    <dgm:cxn modelId="{FD0A5E99-F239-7F4F-A8FC-4CA47A5F611A}" type="presParOf" srcId="{C05887F4-6C4A-6E4A-A2B8-71B4E697681F}" destId="{80F88564-6BEC-2E41-BE36-F62F2C703D1D}" srcOrd="5" destOrd="0" presId="urn:microsoft.com/office/officeart/2005/8/layout/gear1"/>
    <dgm:cxn modelId="{ADF1A42B-7F5F-034D-9C0B-6221F772B2C2}" type="presParOf" srcId="{C05887F4-6C4A-6E4A-A2B8-71B4E697681F}" destId="{43DFCA92-8B27-AA46-A672-D056F5E1AEC4}" srcOrd="6" destOrd="0" presId="urn:microsoft.com/office/officeart/2005/8/layout/gear1"/>
    <dgm:cxn modelId="{991C935F-62DC-8C4C-A371-6619411D765D}" type="presParOf" srcId="{C05887F4-6C4A-6E4A-A2B8-71B4E697681F}" destId="{75B91A86-D311-104E-98A8-A5AFAF493CF7}" srcOrd="7" destOrd="0" presId="urn:microsoft.com/office/officeart/2005/8/layout/gear1"/>
    <dgm:cxn modelId="{8DF64D38-8284-484E-B477-762CD610F7AB}" type="presParOf" srcId="{C05887F4-6C4A-6E4A-A2B8-71B4E697681F}" destId="{40D93188-D999-4849-9609-4EC457BB3A54}" srcOrd="8" destOrd="0" presId="urn:microsoft.com/office/officeart/2005/8/layout/gear1"/>
    <dgm:cxn modelId="{76711015-9D34-A342-AD56-77F06B25ED83}" type="presParOf" srcId="{C05887F4-6C4A-6E4A-A2B8-71B4E697681F}" destId="{A15FAFAD-2EC5-1146-8B30-E22C649CEB09}" srcOrd="9" destOrd="0" presId="urn:microsoft.com/office/officeart/2005/8/layout/gear1"/>
    <dgm:cxn modelId="{2AEDFF9A-5341-8648-BB49-15743A68675C}" type="presParOf" srcId="{C05887F4-6C4A-6E4A-A2B8-71B4E697681F}" destId="{03DD81FA-F9E6-7B4A-BF30-1AD524ACCBDD}" srcOrd="10" destOrd="0" presId="urn:microsoft.com/office/officeart/2005/8/layout/gear1"/>
    <dgm:cxn modelId="{69877E5F-0BCF-5D46-A019-727806A775DA}" type="presParOf" srcId="{C05887F4-6C4A-6E4A-A2B8-71B4E697681F}" destId="{C0277DEA-C805-C344-8E85-4D067E78C9AC}" srcOrd="11" destOrd="0" presId="urn:microsoft.com/office/officeart/2005/8/layout/gear1"/>
    <dgm:cxn modelId="{3471E9BA-ED21-1845-A7BF-E45181320AD7}" type="presParOf" srcId="{C05887F4-6C4A-6E4A-A2B8-71B4E697681F}" destId="{C0B46A01-8CE5-7C4F-9088-C1974BB73009}" srcOrd="12" destOrd="0" presId="urn:microsoft.com/office/officeart/2005/8/layout/gear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F6F7E-D6B6-544D-AD76-962383D24E8B}">
      <dsp:nvSpPr>
        <dsp:cNvPr id="0" name=""/>
        <dsp:cNvSpPr/>
      </dsp:nvSpPr>
      <dsp:spPr>
        <a:xfrm>
          <a:off x="2844800" y="1828800"/>
          <a:ext cx="2235200" cy="2235200"/>
        </a:xfrm>
        <a:prstGeom prst="gear9">
          <a:avLst/>
        </a:prstGeom>
        <a:gradFill rotWithShape="0">
          <a:gsLst>
            <a:gs pos="0">
              <a:schemeClr val="dk2">
                <a:hueOff val="0"/>
                <a:satOff val="0"/>
                <a:lumOff val="0"/>
                <a:alphaOff val="0"/>
                <a:tint val="48000"/>
                <a:satMod val="138000"/>
              </a:schemeClr>
            </a:gs>
            <a:gs pos="25000">
              <a:schemeClr val="dk2">
                <a:hueOff val="0"/>
                <a:satOff val="0"/>
                <a:lumOff val="0"/>
                <a:alphaOff val="0"/>
                <a:tint val="85000"/>
              </a:schemeClr>
            </a:gs>
            <a:gs pos="40000">
              <a:schemeClr val="dk2">
                <a:hueOff val="0"/>
                <a:satOff val="0"/>
                <a:lumOff val="0"/>
                <a:alphaOff val="0"/>
                <a:tint val="92000"/>
              </a:schemeClr>
            </a:gs>
            <a:gs pos="50000">
              <a:schemeClr val="dk2">
                <a:hueOff val="0"/>
                <a:satOff val="0"/>
                <a:lumOff val="0"/>
                <a:alphaOff val="0"/>
                <a:tint val="93000"/>
              </a:schemeClr>
            </a:gs>
            <a:gs pos="60000">
              <a:schemeClr val="dk2">
                <a:hueOff val="0"/>
                <a:satOff val="0"/>
                <a:lumOff val="0"/>
                <a:alphaOff val="0"/>
                <a:tint val="92000"/>
              </a:schemeClr>
            </a:gs>
            <a:gs pos="75000">
              <a:schemeClr val="dk2">
                <a:hueOff val="0"/>
                <a:satOff val="0"/>
                <a:lumOff val="0"/>
                <a:alphaOff val="0"/>
                <a:tint val="83000"/>
                <a:satMod val="108000"/>
              </a:schemeClr>
            </a:gs>
            <a:gs pos="100000">
              <a:schemeClr val="dk2">
                <a:hueOff val="0"/>
                <a:satOff val="0"/>
                <a:lumOff val="0"/>
                <a:alphaOff val="0"/>
                <a:tint val="48000"/>
                <a:satMod val="150000"/>
              </a:schemeClr>
            </a:gs>
          </a:gsLst>
          <a:lin ang="5400000" scaled="0"/>
        </a:gradFill>
        <a:ln>
          <a:noFill/>
        </a:ln>
        <a:effectLst>
          <a:glow rad="63500">
            <a:schemeClr val="dk2">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User trials</a:t>
          </a:r>
          <a:endParaRPr lang="en-US" sz="1700" kern="1200" dirty="0"/>
        </a:p>
      </dsp:txBody>
      <dsp:txXfrm>
        <a:off x="3294175" y="2352385"/>
        <a:ext cx="1336450" cy="1148939"/>
      </dsp:txXfrm>
    </dsp:sp>
    <dsp:sp modelId="{9BE6B987-604C-0745-A5FC-D697323BEC38}">
      <dsp:nvSpPr>
        <dsp:cNvPr id="0" name=""/>
        <dsp:cNvSpPr/>
      </dsp:nvSpPr>
      <dsp:spPr>
        <a:xfrm>
          <a:off x="1544320" y="1300480"/>
          <a:ext cx="1625600" cy="1625600"/>
        </a:xfrm>
        <a:prstGeom prst="gear6">
          <a:avLst/>
        </a:prstGeom>
        <a:gradFill rotWithShape="0">
          <a:gsLst>
            <a:gs pos="0">
              <a:schemeClr val="dk2">
                <a:hueOff val="0"/>
                <a:satOff val="0"/>
                <a:lumOff val="0"/>
                <a:alphaOff val="0"/>
                <a:tint val="48000"/>
                <a:satMod val="138000"/>
              </a:schemeClr>
            </a:gs>
            <a:gs pos="25000">
              <a:schemeClr val="dk2">
                <a:hueOff val="0"/>
                <a:satOff val="0"/>
                <a:lumOff val="0"/>
                <a:alphaOff val="0"/>
                <a:tint val="85000"/>
              </a:schemeClr>
            </a:gs>
            <a:gs pos="40000">
              <a:schemeClr val="dk2">
                <a:hueOff val="0"/>
                <a:satOff val="0"/>
                <a:lumOff val="0"/>
                <a:alphaOff val="0"/>
                <a:tint val="92000"/>
              </a:schemeClr>
            </a:gs>
            <a:gs pos="50000">
              <a:schemeClr val="dk2">
                <a:hueOff val="0"/>
                <a:satOff val="0"/>
                <a:lumOff val="0"/>
                <a:alphaOff val="0"/>
                <a:tint val="93000"/>
              </a:schemeClr>
            </a:gs>
            <a:gs pos="60000">
              <a:schemeClr val="dk2">
                <a:hueOff val="0"/>
                <a:satOff val="0"/>
                <a:lumOff val="0"/>
                <a:alphaOff val="0"/>
                <a:tint val="92000"/>
              </a:schemeClr>
            </a:gs>
            <a:gs pos="75000">
              <a:schemeClr val="dk2">
                <a:hueOff val="0"/>
                <a:satOff val="0"/>
                <a:lumOff val="0"/>
                <a:alphaOff val="0"/>
                <a:tint val="83000"/>
                <a:satMod val="108000"/>
              </a:schemeClr>
            </a:gs>
            <a:gs pos="100000">
              <a:schemeClr val="dk2">
                <a:hueOff val="0"/>
                <a:satOff val="0"/>
                <a:lumOff val="0"/>
                <a:alphaOff val="0"/>
                <a:tint val="48000"/>
                <a:satMod val="150000"/>
              </a:schemeClr>
            </a:gs>
          </a:gsLst>
          <a:lin ang="5400000" scaled="0"/>
        </a:gradFill>
        <a:ln>
          <a:noFill/>
        </a:ln>
        <a:effectLst>
          <a:glow rad="63500">
            <a:schemeClr val="dk2">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evaluate</a:t>
          </a:r>
          <a:endParaRPr lang="en-US" sz="1700" kern="1200" dirty="0"/>
        </a:p>
      </dsp:txBody>
      <dsp:txXfrm>
        <a:off x="1953570" y="1712203"/>
        <a:ext cx="807100" cy="802154"/>
      </dsp:txXfrm>
    </dsp:sp>
    <dsp:sp modelId="{43DFCA92-8B27-AA46-A672-D056F5E1AEC4}">
      <dsp:nvSpPr>
        <dsp:cNvPr id="0" name=""/>
        <dsp:cNvSpPr/>
      </dsp:nvSpPr>
      <dsp:spPr>
        <a:xfrm rot="20700000">
          <a:off x="2454821" y="178981"/>
          <a:ext cx="1592756" cy="1592756"/>
        </a:xfrm>
        <a:prstGeom prst="gear6">
          <a:avLst/>
        </a:prstGeom>
        <a:gradFill rotWithShape="0">
          <a:gsLst>
            <a:gs pos="0">
              <a:schemeClr val="dk2">
                <a:hueOff val="0"/>
                <a:satOff val="0"/>
                <a:lumOff val="0"/>
                <a:alphaOff val="0"/>
                <a:tint val="48000"/>
                <a:satMod val="138000"/>
              </a:schemeClr>
            </a:gs>
            <a:gs pos="25000">
              <a:schemeClr val="dk2">
                <a:hueOff val="0"/>
                <a:satOff val="0"/>
                <a:lumOff val="0"/>
                <a:alphaOff val="0"/>
                <a:tint val="85000"/>
              </a:schemeClr>
            </a:gs>
            <a:gs pos="40000">
              <a:schemeClr val="dk2">
                <a:hueOff val="0"/>
                <a:satOff val="0"/>
                <a:lumOff val="0"/>
                <a:alphaOff val="0"/>
                <a:tint val="92000"/>
              </a:schemeClr>
            </a:gs>
            <a:gs pos="50000">
              <a:schemeClr val="dk2">
                <a:hueOff val="0"/>
                <a:satOff val="0"/>
                <a:lumOff val="0"/>
                <a:alphaOff val="0"/>
                <a:tint val="93000"/>
              </a:schemeClr>
            </a:gs>
            <a:gs pos="60000">
              <a:schemeClr val="dk2">
                <a:hueOff val="0"/>
                <a:satOff val="0"/>
                <a:lumOff val="0"/>
                <a:alphaOff val="0"/>
                <a:tint val="92000"/>
              </a:schemeClr>
            </a:gs>
            <a:gs pos="75000">
              <a:schemeClr val="dk2">
                <a:hueOff val="0"/>
                <a:satOff val="0"/>
                <a:lumOff val="0"/>
                <a:alphaOff val="0"/>
                <a:tint val="83000"/>
                <a:satMod val="108000"/>
              </a:schemeClr>
            </a:gs>
            <a:gs pos="100000">
              <a:schemeClr val="dk2">
                <a:hueOff val="0"/>
                <a:satOff val="0"/>
                <a:lumOff val="0"/>
                <a:alphaOff val="0"/>
                <a:tint val="48000"/>
                <a:satMod val="150000"/>
              </a:schemeClr>
            </a:gs>
          </a:gsLst>
          <a:lin ang="5400000" scaled="0"/>
        </a:gradFill>
        <a:ln>
          <a:noFill/>
        </a:ln>
        <a:effectLst>
          <a:glow rad="63500">
            <a:schemeClr val="dk2">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Re-design</a:t>
          </a:r>
          <a:endParaRPr lang="en-US" sz="1700" kern="1200" dirty="0"/>
        </a:p>
      </dsp:txBody>
      <dsp:txXfrm rot="-20700000">
        <a:off x="2804160" y="528320"/>
        <a:ext cx="894080" cy="894080"/>
      </dsp:txXfrm>
    </dsp:sp>
    <dsp:sp modelId="{03DD81FA-F9E6-7B4A-BF30-1AD524ACCBDD}">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gradFill rotWithShape="0">
          <a:gsLst>
            <a:gs pos="0">
              <a:schemeClr val="dk2">
                <a:tint val="60000"/>
                <a:hueOff val="0"/>
                <a:satOff val="0"/>
                <a:lumOff val="0"/>
                <a:alphaOff val="0"/>
                <a:tint val="48000"/>
                <a:satMod val="138000"/>
              </a:schemeClr>
            </a:gs>
            <a:gs pos="25000">
              <a:schemeClr val="dk2">
                <a:tint val="60000"/>
                <a:hueOff val="0"/>
                <a:satOff val="0"/>
                <a:lumOff val="0"/>
                <a:alphaOff val="0"/>
                <a:tint val="85000"/>
              </a:schemeClr>
            </a:gs>
            <a:gs pos="40000">
              <a:schemeClr val="dk2">
                <a:tint val="60000"/>
                <a:hueOff val="0"/>
                <a:satOff val="0"/>
                <a:lumOff val="0"/>
                <a:alphaOff val="0"/>
                <a:tint val="92000"/>
              </a:schemeClr>
            </a:gs>
            <a:gs pos="50000">
              <a:schemeClr val="dk2">
                <a:tint val="60000"/>
                <a:hueOff val="0"/>
                <a:satOff val="0"/>
                <a:lumOff val="0"/>
                <a:alphaOff val="0"/>
                <a:tint val="93000"/>
              </a:schemeClr>
            </a:gs>
            <a:gs pos="60000">
              <a:schemeClr val="dk2">
                <a:tint val="60000"/>
                <a:hueOff val="0"/>
                <a:satOff val="0"/>
                <a:lumOff val="0"/>
                <a:alphaOff val="0"/>
                <a:tint val="92000"/>
              </a:schemeClr>
            </a:gs>
            <a:gs pos="75000">
              <a:schemeClr val="dk2">
                <a:tint val="60000"/>
                <a:hueOff val="0"/>
                <a:satOff val="0"/>
                <a:lumOff val="0"/>
                <a:alphaOff val="0"/>
                <a:tint val="83000"/>
                <a:satMod val="108000"/>
              </a:schemeClr>
            </a:gs>
            <a:gs pos="100000">
              <a:schemeClr val="dk2">
                <a:tint val="60000"/>
                <a:hueOff val="0"/>
                <a:satOff val="0"/>
                <a:lumOff val="0"/>
                <a:alphaOff val="0"/>
                <a:tint val="48000"/>
                <a:satMod val="150000"/>
              </a:schemeClr>
            </a:gs>
          </a:gsLst>
          <a:lin ang="5400000" scaled="0"/>
        </a:gradFill>
        <a:ln>
          <a:noFill/>
        </a:ln>
        <a:effectLst>
          <a:glow rad="63500">
            <a:schemeClr val="dk2">
              <a:tint val="60000"/>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tint val="60000"/>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sp>
    <dsp:sp modelId="{C0277DEA-C805-C344-8E85-4D067E78C9AC}">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tint val="48000"/>
                <a:satMod val="138000"/>
              </a:schemeClr>
            </a:gs>
            <a:gs pos="25000">
              <a:schemeClr val="dk2">
                <a:tint val="60000"/>
                <a:hueOff val="0"/>
                <a:satOff val="0"/>
                <a:lumOff val="0"/>
                <a:alphaOff val="0"/>
                <a:tint val="85000"/>
              </a:schemeClr>
            </a:gs>
            <a:gs pos="40000">
              <a:schemeClr val="dk2">
                <a:tint val="60000"/>
                <a:hueOff val="0"/>
                <a:satOff val="0"/>
                <a:lumOff val="0"/>
                <a:alphaOff val="0"/>
                <a:tint val="92000"/>
              </a:schemeClr>
            </a:gs>
            <a:gs pos="50000">
              <a:schemeClr val="dk2">
                <a:tint val="60000"/>
                <a:hueOff val="0"/>
                <a:satOff val="0"/>
                <a:lumOff val="0"/>
                <a:alphaOff val="0"/>
                <a:tint val="93000"/>
              </a:schemeClr>
            </a:gs>
            <a:gs pos="60000">
              <a:schemeClr val="dk2">
                <a:tint val="60000"/>
                <a:hueOff val="0"/>
                <a:satOff val="0"/>
                <a:lumOff val="0"/>
                <a:alphaOff val="0"/>
                <a:tint val="92000"/>
              </a:schemeClr>
            </a:gs>
            <a:gs pos="75000">
              <a:schemeClr val="dk2">
                <a:tint val="60000"/>
                <a:hueOff val="0"/>
                <a:satOff val="0"/>
                <a:lumOff val="0"/>
                <a:alphaOff val="0"/>
                <a:tint val="83000"/>
                <a:satMod val="108000"/>
              </a:schemeClr>
            </a:gs>
            <a:gs pos="100000">
              <a:schemeClr val="dk2">
                <a:tint val="60000"/>
                <a:hueOff val="0"/>
                <a:satOff val="0"/>
                <a:lumOff val="0"/>
                <a:alphaOff val="0"/>
                <a:tint val="48000"/>
                <a:satMod val="150000"/>
              </a:schemeClr>
            </a:gs>
          </a:gsLst>
          <a:lin ang="5400000" scaled="0"/>
        </a:gradFill>
        <a:ln>
          <a:noFill/>
        </a:ln>
        <a:effectLst>
          <a:glow rad="63500">
            <a:schemeClr val="dk2">
              <a:tint val="60000"/>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tint val="60000"/>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sp>
    <dsp:sp modelId="{C0B46A01-8CE5-7C4F-9088-C1974BB73009}">
      <dsp:nvSpPr>
        <dsp:cNvPr id="0" name=""/>
        <dsp:cNvSpPr/>
      </dsp:nvSpPr>
      <dsp:spPr>
        <a:xfrm rot="14207811">
          <a:off x="415111" y="2943351"/>
          <a:ext cx="2241296" cy="2241296"/>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tint val="48000"/>
                <a:satMod val="138000"/>
              </a:schemeClr>
            </a:gs>
            <a:gs pos="25000">
              <a:schemeClr val="dk2">
                <a:tint val="60000"/>
                <a:hueOff val="0"/>
                <a:satOff val="0"/>
                <a:lumOff val="0"/>
                <a:alphaOff val="0"/>
                <a:tint val="85000"/>
              </a:schemeClr>
            </a:gs>
            <a:gs pos="40000">
              <a:schemeClr val="dk2">
                <a:tint val="60000"/>
                <a:hueOff val="0"/>
                <a:satOff val="0"/>
                <a:lumOff val="0"/>
                <a:alphaOff val="0"/>
                <a:tint val="92000"/>
              </a:schemeClr>
            </a:gs>
            <a:gs pos="50000">
              <a:schemeClr val="dk2">
                <a:tint val="60000"/>
                <a:hueOff val="0"/>
                <a:satOff val="0"/>
                <a:lumOff val="0"/>
                <a:alphaOff val="0"/>
                <a:tint val="93000"/>
              </a:schemeClr>
            </a:gs>
            <a:gs pos="60000">
              <a:schemeClr val="dk2">
                <a:tint val="60000"/>
                <a:hueOff val="0"/>
                <a:satOff val="0"/>
                <a:lumOff val="0"/>
                <a:alphaOff val="0"/>
                <a:tint val="92000"/>
              </a:schemeClr>
            </a:gs>
            <a:gs pos="75000">
              <a:schemeClr val="dk2">
                <a:tint val="60000"/>
                <a:hueOff val="0"/>
                <a:satOff val="0"/>
                <a:lumOff val="0"/>
                <a:alphaOff val="0"/>
                <a:tint val="83000"/>
                <a:satMod val="108000"/>
              </a:schemeClr>
            </a:gs>
            <a:gs pos="100000">
              <a:schemeClr val="dk2">
                <a:tint val="60000"/>
                <a:hueOff val="0"/>
                <a:satOff val="0"/>
                <a:lumOff val="0"/>
                <a:alphaOff val="0"/>
                <a:tint val="48000"/>
                <a:satMod val="150000"/>
              </a:schemeClr>
            </a:gs>
          </a:gsLst>
          <a:lin ang="5400000" scaled="0"/>
        </a:gradFill>
        <a:ln>
          <a:noFill/>
        </a:ln>
        <a:effectLst>
          <a:glow rad="63500">
            <a:schemeClr val="dk2">
              <a:tint val="60000"/>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tint val="60000"/>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F6F7E-D6B6-544D-AD76-962383D24E8B}">
      <dsp:nvSpPr>
        <dsp:cNvPr id="0" name=""/>
        <dsp:cNvSpPr/>
      </dsp:nvSpPr>
      <dsp:spPr>
        <a:xfrm>
          <a:off x="2895606" y="1828800"/>
          <a:ext cx="2235200" cy="2235200"/>
        </a:xfrm>
        <a:prstGeom prst="gear9">
          <a:avLst/>
        </a:prstGeom>
        <a:gradFill rotWithShape="0">
          <a:gsLst>
            <a:gs pos="0">
              <a:schemeClr val="dk2">
                <a:hueOff val="0"/>
                <a:satOff val="0"/>
                <a:lumOff val="0"/>
                <a:alphaOff val="0"/>
                <a:tint val="48000"/>
                <a:satMod val="138000"/>
              </a:schemeClr>
            </a:gs>
            <a:gs pos="25000">
              <a:schemeClr val="dk2">
                <a:hueOff val="0"/>
                <a:satOff val="0"/>
                <a:lumOff val="0"/>
                <a:alphaOff val="0"/>
                <a:tint val="85000"/>
              </a:schemeClr>
            </a:gs>
            <a:gs pos="40000">
              <a:schemeClr val="dk2">
                <a:hueOff val="0"/>
                <a:satOff val="0"/>
                <a:lumOff val="0"/>
                <a:alphaOff val="0"/>
                <a:tint val="92000"/>
              </a:schemeClr>
            </a:gs>
            <a:gs pos="50000">
              <a:schemeClr val="dk2">
                <a:hueOff val="0"/>
                <a:satOff val="0"/>
                <a:lumOff val="0"/>
                <a:alphaOff val="0"/>
                <a:tint val="93000"/>
              </a:schemeClr>
            </a:gs>
            <a:gs pos="60000">
              <a:schemeClr val="dk2">
                <a:hueOff val="0"/>
                <a:satOff val="0"/>
                <a:lumOff val="0"/>
                <a:alphaOff val="0"/>
                <a:tint val="92000"/>
              </a:schemeClr>
            </a:gs>
            <a:gs pos="75000">
              <a:schemeClr val="dk2">
                <a:hueOff val="0"/>
                <a:satOff val="0"/>
                <a:lumOff val="0"/>
                <a:alphaOff val="0"/>
                <a:tint val="83000"/>
                <a:satMod val="108000"/>
              </a:schemeClr>
            </a:gs>
            <a:gs pos="100000">
              <a:schemeClr val="dk2">
                <a:hueOff val="0"/>
                <a:satOff val="0"/>
                <a:lumOff val="0"/>
                <a:alphaOff val="0"/>
                <a:tint val="48000"/>
                <a:satMod val="150000"/>
              </a:schemeClr>
            </a:gs>
          </a:gsLst>
          <a:lin ang="5400000" scaled="0"/>
        </a:gradFill>
        <a:ln>
          <a:noFill/>
        </a:ln>
        <a:effectLst>
          <a:glow rad="63500">
            <a:schemeClr val="dk2">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Interaction analysis</a:t>
          </a:r>
          <a:endParaRPr lang="en-US" sz="1800" kern="1200" dirty="0"/>
        </a:p>
      </dsp:txBody>
      <dsp:txXfrm>
        <a:off x="3344981" y="2352385"/>
        <a:ext cx="1336450" cy="1148939"/>
      </dsp:txXfrm>
    </dsp:sp>
    <dsp:sp modelId="{9BE6B987-604C-0745-A5FC-D697323BEC38}">
      <dsp:nvSpPr>
        <dsp:cNvPr id="0" name=""/>
        <dsp:cNvSpPr/>
      </dsp:nvSpPr>
      <dsp:spPr>
        <a:xfrm rot="1227671">
          <a:off x="1452050" y="1602223"/>
          <a:ext cx="1625600" cy="1625600"/>
        </a:xfrm>
        <a:prstGeom prst="gear6">
          <a:avLst/>
        </a:prstGeom>
        <a:gradFill rotWithShape="0">
          <a:gsLst>
            <a:gs pos="0">
              <a:schemeClr val="dk2">
                <a:hueOff val="0"/>
                <a:satOff val="0"/>
                <a:lumOff val="0"/>
                <a:alphaOff val="0"/>
                <a:tint val="48000"/>
                <a:satMod val="138000"/>
              </a:schemeClr>
            </a:gs>
            <a:gs pos="25000">
              <a:schemeClr val="dk2">
                <a:hueOff val="0"/>
                <a:satOff val="0"/>
                <a:lumOff val="0"/>
                <a:alphaOff val="0"/>
                <a:tint val="85000"/>
              </a:schemeClr>
            </a:gs>
            <a:gs pos="40000">
              <a:schemeClr val="dk2">
                <a:hueOff val="0"/>
                <a:satOff val="0"/>
                <a:lumOff val="0"/>
                <a:alphaOff val="0"/>
                <a:tint val="92000"/>
              </a:schemeClr>
            </a:gs>
            <a:gs pos="50000">
              <a:schemeClr val="dk2">
                <a:hueOff val="0"/>
                <a:satOff val="0"/>
                <a:lumOff val="0"/>
                <a:alphaOff val="0"/>
                <a:tint val="93000"/>
              </a:schemeClr>
            </a:gs>
            <a:gs pos="60000">
              <a:schemeClr val="dk2">
                <a:hueOff val="0"/>
                <a:satOff val="0"/>
                <a:lumOff val="0"/>
                <a:alphaOff val="0"/>
                <a:tint val="92000"/>
              </a:schemeClr>
            </a:gs>
            <a:gs pos="75000">
              <a:schemeClr val="dk2">
                <a:hueOff val="0"/>
                <a:satOff val="0"/>
                <a:lumOff val="0"/>
                <a:alphaOff val="0"/>
                <a:tint val="83000"/>
                <a:satMod val="108000"/>
              </a:schemeClr>
            </a:gs>
            <a:gs pos="100000">
              <a:schemeClr val="dk2">
                <a:hueOff val="0"/>
                <a:satOff val="0"/>
                <a:lumOff val="0"/>
                <a:alphaOff val="0"/>
                <a:tint val="48000"/>
                <a:satMod val="150000"/>
              </a:schemeClr>
            </a:gs>
          </a:gsLst>
          <a:lin ang="5400000" scaled="0"/>
        </a:gradFill>
        <a:ln>
          <a:noFill/>
        </a:ln>
        <a:effectLst>
          <a:glow rad="63500">
            <a:schemeClr val="dk2">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Theory</a:t>
          </a:r>
          <a:endParaRPr lang="en-US" sz="1800" kern="1200" dirty="0"/>
        </a:p>
      </dsp:txBody>
      <dsp:txXfrm>
        <a:off x="1861300" y="2013946"/>
        <a:ext cx="807100" cy="802154"/>
      </dsp:txXfrm>
    </dsp:sp>
    <dsp:sp modelId="{43DFCA92-8B27-AA46-A672-D056F5E1AEC4}">
      <dsp:nvSpPr>
        <dsp:cNvPr id="0" name=""/>
        <dsp:cNvSpPr/>
      </dsp:nvSpPr>
      <dsp:spPr>
        <a:xfrm rot="20700000">
          <a:off x="2617375" y="405362"/>
          <a:ext cx="1592756" cy="1592756"/>
        </a:xfrm>
        <a:prstGeom prst="gear6">
          <a:avLst/>
        </a:prstGeom>
        <a:gradFill rotWithShape="0">
          <a:gsLst>
            <a:gs pos="0">
              <a:schemeClr val="dk2">
                <a:hueOff val="0"/>
                <a:satOff val="0"/>
                <a:lumOff val="0"/>
                <a:alphaOff val="0"/>
                <a:tint val="48000"/>
                <a:satMod val="138000"/>
              </a:schemeClr>
            </a:gs>
            <a:gs pos="25000">
              <a:schemeClr val="dk2">
                <a:hueOff val="0"/>
                <a:satOff val="0"/>
                <a:lumOff val="0"/>
                <a:alphaOff val="0"/>
                <a:tint val="85000"/>
              </a:schemeClr>
            </a:gs>
            <a:gs pos="40000">
              <a:schemeClr val="dk2">
                <a:hueOff val="0"/>
                <a:satOff val="0"/>
                <a:lumOff val="0"/>
                <a:alphaOff val="0"/>
                <a:tint val="92000"/>
              </a:schemeClr>
            </a:gs>
            <a:gs pos="50000">
              <a:schemeClr val="dk2">
                <a:hueOff val="0"/>
                <a:satOff val="0"/>
                <a:lumOff val="0"/>
                <a:alphaOff val="0"/>
                <a:tint val="93000"/>
              </a:schemeClr>
            </a:gs>
            <a:gs pos="60000">
              <a:schemeClr val="dk2">
                <a:hueOff val="0"/>
                <a:satOff val="0"/>
                <a:lumOff val="0"/>
                <a:alphaOff val="0"/>
                <a:tint val="92000"/>
              </a:schemeClr>
            </a:gs>
            <a:gs pos="75000">
              <a:schemeClr val="dk2">
                <a:hueOff val="0"/>
                <a:satOff val="0"/>
                <a:lumOff val="0"/>
                <a:alphaOff val="0"/>
                <a:tint val="83000"/>
                <a:satMod val="108000"/>
              </a:schemeClr>
            </a:gs>
            <a:gs pos="100000">
              <a:schemeClr val="dk2">
                <a:hueOff val="0"/>
                <a:satOff val="0"/>
                <a:lumOff val="0"/>
                <a:alphaOff val="0"/>
                <a:tint val="48000"/>
                <a:satMod val="150000"/>
              </a:schemeClr>
            </a:gs>
          </a:gsLst>
          <a:lin ang="5400000" scaled="0"/>
        </a:gradFill>
        <a:ln>
          <a:noFill/>
        </a:ln>
        <a:effectLst>
          <a:glow rad="63500">
            <a:schemeClr val="dk2">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Methods</a:t>
          </a:r>
          <a:endParaRPr lang="en-US" sz="1800" kern="1200" dirty="0"/>
        </a:p>
      </dsp:txBody>
      <dsp:txXfrm rot="-20700000">
        <a:off x="2966713" y="754701"/>
        <a:ext cx="894080" cy="894080"/>
      </dsp:txXfrm>
    </dsp:sp>
    <dsp:sp modelId="{03DD81FA-F9E6-7B4A-BF30-1AD524ACCBDD}">
      <dsp:nvSpPr>
        <dsp:cNvPr id="0" name=""/>
        <dsp:cNvSpPr/>
      </dsp:nvSpPr>
      <dsp:spPr>
        <a:xfrm rot="19562485">
          <a:off x="4419611" y="-1373827"/>
          <a:ext cx="2861056" cy="2861056"/>
        </a:xfrm>
        <a:prstGeom prst="circularArrow">
          <a:avLst>
            <a:gd name="adj1" fmla="val 4687"/>
            <a:gd name="adj2" fmla="val 299029"/>
            <a:gd name="adj3" fmla="val 2513083"/>
            <a:gd name="adj4" fmla="val 15867933"/>
            <a:gd name="adj5" fmla="val 5469"/>
          </a:avLst>
        </a:prstGeom>
        <a:gradFill rotWithShape="0">
          <a:gsLst>
            <a:gs pos="0">
              <a:schemeClr val="dk2">
                <a:tint val="60000"/>
                <a:hueOff val="0"/>
                <a:satOff val="0"/>
                <a:lumOff val="0"/>
                <a:alphaOff val="0"/>
                <a:tint val="48000"/>
                <a:satMod val="138000"/>
              </a:schemeClr>
            </a:gs>
            <a:gs pos="25000">
              <a:schemeClr val="dk2">
                <a:tint val="60000"/>
                <a:hueOff val="0"/>
                <a:satOff val="0"/>
                <a:lumOff val="0"/>
                <a:alphaOff val="0"/>
                <a:tint val="85000"/>
              </a:schemeClr>
            </a:gs>
            <a:gs pos="40000">
              <a:schemeClr val="dk2">
                <a:tint val="60000"/>
                <a:hueOff val="0"/>
                <a:satOff val="0"/>
                <a:lumOff val="0"/>
                <a:alphaOff val="0"/>
                <a:tint val="92000"/>
              </a:schemeClr>
            </a:gs>
            <a:gs pos="50000">
              <a:schemeClr val="dk2">
                <a:tint val="60000"/>
                <a:hueOff val="0"/>
                <a:satOff val="0"/>
                <a:lumOff val="0"/>
                <a:alphaOff val="0"/>
                <a:tint val="93000"/>
              </a:schemeClr>
            </a:gs>
            <a:gs pos="60000">
              <a:schemeClr val="dk2">
                <a:tint val="60000"/>
                <a:hueOff val="0"/>
                <a:satOff val="0"/>
                <a:lumOff val="0"/>
                <a:alphaOff val="0"/>
                <a:tint val="92000"/>
              </a:schemeClr>
            </a:gs>
            <a:gs pos="75000">
              <a:schemeClr val="dk2">
                <a:tint val="60000"/>
                <a:hueOff val="0"/>
                <a:satOff val="0"/>
                <a:lumOff val="0"/>
                <a:alphaOff val="0"/>
                <a:tint val="83000"/>
                <a:satMod val="108000"/>
              </a:schemeClr>
            </a:gs>
            <a:gs pos="100000">
              <a:schemeClr val="dk2">
                <a:tint val="60000"/>
                <a:hueOff val="0"/>
                <a:satOff val="0"/>
                <a:lumOff val="0"/>
                <a:alphaOff val="0"/>
                <a:tint val="48000"/>
                <a:satMod val="150000"/>
              </a:schemeClr>
            </a:gs>
          </a:gsLst>
          <a:lin ang="5400000" scaled="0"/>
        </a:gradFill>
        <a:ln>
          <a:noFill/>
        </a:ln>
        <a:effectLst>
          <a:glow rad="63500">
            <a:schemeClr val="dk2">
              <a:tint val="60000"/>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tint val="60000"/>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sp>
    <dsp:sp modelId="{C0277DEA-C805-C344-8E85-4D067E78C9AC}">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tint val="48000"/>
                <a:satMod val="138000"/>
              </a:schemeClr>
            </a:gs>
            <a:gs pos="25000">
              <a:schemeClr val="dk2">
                <a:tint val="60000"/>
                <a:hueOff val="0"/>
                <a:satOff val="0"/>
                <a:lumOff val="0"/>
                <a:alphaOff val="0"/>
                <a:tint val="85000"/>
              </a:schemeClr>
            </a:gs>
            <a:gs pos="40000">
              <a:schemeClr val="dk2">
                <a:tint val="60000"/>
                <a:hueOff val="0"/>
                <a:satOff val="0"/>
                <a:lumOff val="0"/>
                <a:alphaOff val="0"/>
                <a:tint val="92000"/>
              </a:schemeClr>
            </a:gs>
            <a:gs pos="50000">
              <a:schemeClr val="dk2">
                <a:tint val="60000"/>
                <a:hueOff val="0"/>
                <a:satOff val="0"/>
                <a:lumOff val="0"/>
                <a:alphaOff val="0"/>
                <a:tint val="93000"/>
              </a:schemeClr>
            </a:gs>
            <a:gs pos="60000">
              <a:schemeClr val="dk2">
                <a:tint val="60000"/>
                <a:hueOff val="0"/>
                <a:satOff val="0"/>
                <a:lumOff val="0"/>
                <a:alphaOff val="0"/>
                <a:tint val="92000"/>
              </a:schemeClr>
            </a:gs>
            <a:gs pos="75000">
              <a:schemeClr val="dk2">
                <a:tint val="60000"/>
                <a:hueOff val="0"/>
                <a:satOff val="0"/>
                <a:lumOff val="0"/>
                <a:alphaOff val="0"/>
                <a:tint val="83000"/>
                <a:satMod val="108000"/>
              </a:schemeClr>
            </a:gs>
            <a:gs pos="100000">
              <a:schemeClr val="dk2">
                <a:tint val="60000"/>
                <a:hueOff val="0"/>
                <a:satOff val="0"/>
                <a:lumOff val="0"/>
                <a:alphaOff val="0"/>
                <a:tint val="48000"/>
                <a:satMod val="150000"/>
              </a:schemeClr>
            </a:gs>
          </a:gsLst>
          <a:lin ang="5400000" scaled="0"/>
        </a:gradFill>
        <a:ln>
          <a:noFill/>
        </a:ln>
        <a:effectLst>
          <a:glow rad="63500">
            <a:schemeClr val="dk2">
              <a:tint val="60000"/>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tint val="60000"/>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sp>
    <dsp:sp modelId="{C0B46A01-8CE5-7C4F-9088-C1974BB73009}">
      <dsp:nvSpPr>
        <dsp:cNvPr id="0" name=""/>
        <dsp:cNvSpPr/>
      </dsp:nvSpPr>
      <dsp:spPr>
        <a:xfrm rot="2450913">
          <a:off x="2313108" y="-75601"/>
          <a:ext cx="2241296" cy="2241296"/>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tint val="48000"/>
                <a:satMod val="138000"/>
              </a:schemeClr>
            </a:gs>
            <a:gs pos="25000">
              <a:schemeClr val="dk2">
                <a:tint val="60000"/>
                <a:hueOff val="0"/>
                <a:satOff val="0"/>
                <a:lumOff val="0"/>
                <a:alphaOff val="0"/>
                <a:tint val="85000"/>
              </a:schemeClr>
            </a:gs>
            <a:gs pos="40000">
              <a:schemeClr val="dk2">
                <a:tint val="60000"/>
                <a:hueOff val="0"/>
                <a:satOff val="0"/>
                <a:lumOff val="0"/>
                <a:alphaOff val="0"/>
                <a:tint val="92000"/>
              </a:schemeClr>
            </a:gs>
            <a:gs pos="50000">
              <a:schemeClr val="dk2">
                <a:tint val="60000"/>
                <a:hueOff val="0"/>
                <a:satOff val="0"/>
                <a:lumOff val="0"/>
                <a:alphaOff val="0"/>
                <a:tint val="93000"/>
              </a:schemeClr>
            </a:gs>
            <a:gs pos="60000">
              <a:schemeClr val="dk2">
                <a:tint val="60000"/>
                <a:hueOff val="0"/>
                <a:satOff val="0"/>
                <a:lumOff val="0"/>
                <a:alphaOff val="0"/>
                <a:tint val="92000"/>
              </a:schemeClr>
            </a:gs>
            <a:gs pos="75000">
              <a:schemeClr val="dk2">
                <a:tint val="60000"/>
                <a:hueOff val="0"/>
                <a:satOff val="0"/>
                <a:lumOff val="0"/>
                <a:alphaOff val="0"/>
                <a:tint val="83000"/>
                <a:satMod val="108000"/>
              </a:schemeClr>
            </a:gs>
            <a:gs pos="100000">
              <a:schemeClr val="dk2">
                <a:tint val="60000"/>
                <a:hueOff val="0"/>
                <a:satOff val="0"/>
                <a:lumOff val="0"/>
                <a:alphaOff val="0"/>
                <a:tint val="48000"/>
                <a:satMod val="150000"/>
              </a:schemeClr>
            </a:gs>
          </a:gsLst>
          <a:lin ang="5400000" scaled="0"/>
        </a:gradFill>
        <a:ln>
          <a:noFill/>
        </a:ln>
        <a:effectLst>
          <a:glow rad="63500">
            <a:schemeClr val="dk2">
              <a:tint val="60000"/>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tint val="60000"/>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F6F7E-D6B6-544D-AD76-962383D24E8B}">
      <dsp:nvSpPr>
        <dsp:cNvPr id="0" name=""/>
        <dsp:cNvSpPr/>
      </dsp:nvSpPr>
      <dsp:spPr>
        <a:xfrm>
          <a:off x="2844800" y="1828800"/>
          <a:ext cx="2235200" cy="2235200"/>
        </a:xfrm>
        <a:prstGeom prst="gear9">
          <a:avLst/>
        </a:prstGeom>
        <a:gradFill rotWithShape="0">
          <a:gsLst>
            <a:gs pos="0">
              <a:schemeClr val="dk2">
                <a:hueOff val="0"/>
                <a:satOff val="0"/>
                <a:lumOff val="0"/>
                <a:alphaOff val="0"/>
                <a:tint val="48000"/>
                <a:satMod val="138000"/>
              </a:schemeClr>
            </a:gs>
            <a:gs pos="25000">
              <a:schemeClr val="dk2">
                <a:hueOff val="0"/>
                <a:satOff val="0"/>
                <a:lumOff val="0"/>
                <a:alphaOff val="0"/>
                <a:tint val="85000"/>
              </a:schemeClr>
            </a:gs>
            <a:gs pos="40000">
              <a:schemeClr val="dk2">
                <a:hueOff val="0"/>
                <a:satOff val="0"/>
                <a:lumOff val="0"/>
                <a:alphaOff val="0"/>
                <a:tint val="92000"/>
              </a:schemeClr>
            </a:gs>
            <a:gs pos="50000">
              <a:schemeClr val="dk2">
                <a:hueOff val="0"/>
                <a:satOff val="0"/>
                <a:lumOff val="0"/>
                <a:alphaOff val="0"/>
                <a:tint val="93000"/>
              </a:schemeClr>
            </a:gs>
            <a:gs pos="60000">
              <a:schemeClr val="dk2">
                <a:hueOff val="0"/>
                <a:satOff val="0"/>
                <a:lumOff val="0"/>
                <a:alphaOff val="0"/>
                <a:tint val="92000"/>
              </a:schemeClr>
            </a:gs>
            <a:gs pos="75000">
              <a:schemeClr val="dk2">
                <a:hueOff val="0"/>
                <a:satOff val="0"/>
                <a:lumOff val="0"/>
                <a:alphaOff val="0"/>
                <a:tint val="83000"/>
                <a:satMod val="108000"/>
              </a:schemeClr>
            </a:gs>
            <a:gs pos="100000">
              <a:schemeClr val="dk2">
                <a:hueOff val="0"/>
                <a:satOff val="0"/>
                <a:lumOff val="0"/>
                <a:alphaOff val="0"/>
                <a:tint val="48000"/>
                <a:satMod val="150000"/>
              </a:schemeClr>
            </a:gs>
          </a:gsLst>
          <a:lin ang="5400000" scaled="0"/>
        </a:gradFill>
        <a:ln>
          <a:noFill/>
        </a:ln>
        <a:effectLst>
          <a:glow rad="63500">
            <a:schemeClr val="dk2">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User trials</a:t>
          </a:r>
          <a:endParaRPr lang="en-US" sz="1700" kern="1200" dirty="0"/>
        </a:p>
      </dsp:txBody>
      <dsp:txXfrm>
        <a:off x="3294175" y="2352385"/>
        <a:ext cx="1336450" cy="1148939"/>
      </dsp:txXfrm>
    </dsp:sp>
    <dsp:sp modelId="{9BE6B987-604C-0745-A5FC-D697323BEC38}">
      <dsp:nvSpPr>
        <dsp:cNvPr id="0" name=""/>
        <dsp:cNvSpPr/>
      </dsp:nvSpPr>
      <dsp:spPr>
        <a:xfrm>
          <a:off x="1544320" y="1300480"/>
          <a:ext cx="1625600" cy="1625600"/>
        </a:xfrm>
        <a:prstGeom prst="gear6">
          <a:avLst/>
        </a:prstGeom>
        <a:gradFill rotWithShape="0">
          <a:gsLst>
            <a:gs pos="0">
              <a:schemeClr val="dk2">
                <a:hueOff val="0"/>
                <a:satOff val="0"/>
                <a:lumOff val="0"/>
                <a:alphaOff val="0"/>
                <a:tint val="48000"/>
                <a:satMod val="138000"/>
              </a:schemeClr>
            </a:gs>
            <a:gs pos="25000">
              <a:schemeClr val="dk2">
                <a:hueOff val="0"/>
                <a:satOff val="0"/>
                <a:lumOff val="0"/>
                <a:alphaOff val="0"/>
                <a:tint val="85000"/>
              </a:schemeClr>
            </a:gs>
            <a:gs pos="40000">
              <a:schemeClr val="dk2">
                <a:hueOff val="0"/>
                <a:satOff val="0"/>
                <a:lumOff val="0"/>
                <a:alphaOff val="0"/>
                <a:tint val="92000"/>
              </a:schemeClr>
            </a:gs>
            <a:gs pos="50000">
              <a:schemeClr val="dk2">
                <a:hueOff val="0"/>
                <a:satOff val="0"/>
                <a:lumOff val="0"/>
                <a:alphaOff val="0"/>
                <a:tint val="93000"/>
              </a:schemeClr>
            </a:gs>
            <a:gs pos="60000">
              <a:schemeClr val="dk2">
                <a:hueOff val="0"/>
                <a:satOff val="0"/>
                <a:lumOff val="0"/>
                <a:alphaOff val="0"/>
                <a:tint val="92000"/>
              </a:schemeClr>
            </a:gs>
            <a:gs pos="75000">
              <a:schemeClr val="dk2">
                <a:hueOff val="0"/>
                <a:satOff val="0"/>
                <a:lumOff val="0"/>
                <a:alphaOff val="0"/>
                <a:tint val="83000"/>
                <a:satMod val="108000"/>
              </a:schemeClr>
            </a:gs>
            <a:gs pos="100000">
              <a:schemeClr val="dk2">
                <a:hueOff val="0"/>
                <a:satOff val="0"/>
                <a:lumOff val="0"/>
                <a:alphaOff val="0"/>
                <a:tint val="48000"/>
                <a:satMod val="150000"/>
              </a:schemeClr>
            </a:gs>
          </a:gsLst>
          <a:lin ang="5400000" scaled="0"/>
        </a:gradFill>
        <a:ln>
          <a:noFill/>
        </a:ln>
        <a:effectLst>
          <a:glow rad="63500">
            <a:schemeClr val="dk2">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evaluate</a:t>
          </a:r>
          <a:endParaRPr lang="en-US" sz="1700" kern="1200" dirty="0"/>
        </a:p>
      </dsp:txBody>
      <dsp:txXfrm>
        <a:off x="1953570" y="1712203"/>
        <a:ext cx="807100" cy="802154"/>
      </dsp:txXfrm>
    </dsp:sp>
    <dsp:sp modelId="{43DFCA92-8B27-AA46-A672-D056F5E1AEC4}">
      <dsp:nvSpPr>
        <dsp:cNvPr id="0" name=""/>
        <dsp:cNvSpPr/>
      </dsp:nvSpPr>
      <dsp:spPr>
        <a:xfrm rot="20700000">
          <a:off x="2454821" y="178981"/>
          <a:ext cx="1592756" cy="1592756"/>
        </a:xfrm>
        <a:prstGeom prst="gear6">
          <a:avLst/>
        </a:prstGeom>
        <a:gradFill rotWithShape="0">
          <a:gsLst>
            <a:gs pos="0">
              <a:schemeClr val="dk2">
                <a:hueOff val="0"/>
                <a:satOff val="0"/>
                <a:lumOff val="0"/>
                <a:alphaOff val="0"/>
                <a:tint val="48000"/>
                <a:satMod val="138000"/>
              </a:schemeClr>
            </a:gs>
            <a:gs pos="25000">
              <a:schemeClr val="dk2">
                <a:hueOff val="0"/>
                <a:satOff val="0"/>
                <a:lumOff val="0"/>
                <a:alphaOff val="0"/>
                <a:tint val="85000"/>
              </a:schemeClr>
            </a:gs>
            <a:gs pos="40000">
              <a:schemeClr val="dk2">
                <a:hueOff val="0"/>
                <a:satOff val="0"/>
                <a:lumOff val="0"/>
                <a:alphaOff val="0"/>
                <a:tint val="92000"/>
              </a:schemeClr>
            </a:gs>
            <a:gs pos="50000">
              <a:schemeClr val="dk2">
                <a:hueOff val="0"/>
                <a:satOff val="0"/>
                <a:lumOff val="0"/>
                <a:alphaOff val="0"/>
                <a:tint val="93000"/>
              </a:schemeClr>
            </a:gs>
            <a:gs pos="60000">
              <a:schemeClr val="dk2">
                <a:hueOff val="0"/>
                <a:satOff val="0"/>
                <a:lumOff val="0"/>
                <a:alphaOff val="0"/>
                <a:tint val="92000"/>
              </a:schemeClr>
            </a:gs>
            <a:gs pos="75000">
              <a:schemeClr val="dk2">
                <a:hueOff val="0"/>
                <a:satOff val="0"/>
                <a:lumOff val="0"/>
                <a:alphaOff val="0"/>
                <a:tint val="83000"/>
                <a:satMod val="108000"/>
              </a:schemeClr>
            </a:gs>
            <a:gs pos="100000">
              <a:schemeClr val="dk2">
                <a:hueOff val="0"/>
                <a:satOff val="0"/>
                <a:lumOff val="0"/>
                <a:alphaOff val="0"/>
                <a:tint val="48000"/>
                <a:satMod val="150000"/>
              </a:schemeClr>
            </a:gs>
          </a:gsLst>
          <a:lin ang="5400000" scaled="0"/>
        </a:gradFill>
        <a:ln>
          <a:noFill/>
        </a:ln>
        <a:effectLst>
          <a:glow rad="63500">
            <a:schemeClr val="dk2">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sz="1700" kern="1200" dirty="0" smtClean="0"/>
            <a:t>Re-design</a:t>
          </a:r>
          <a:endParaRPr lang="en-US" sz="1700" kern="1200" dirty="0"/>
        </a:p>
      </dsp:txBody>
      <dsp:txXfrm rot="-20700000">
        <a:off x="2804160" y="528320"/>
        <a:ext cx="894080" cy="894080"/>
      </dsp:txXfrm>
    </dsp:sp>
    <dsp:sp modelId="{03DD81FA-F9E6-7B4A-BF30-1AD524ACCBDD}">
      <dsp:nvSpPr>
        <dsp:cNvPr id="0" name=""/>
        <dsp:cNvSpPr/>
      </dsp:nvSpPr>
      <dsp:spPr>
        <a:xfrm>
          <a:off x="2671505" y="1492320"/>
          <a:ext cx="2861056" cy="2861056"/>
        </a:xfrm>
        <a:prstGeom prst="circularArrow">
          <a:avLst>
            <a:gd name="adj1" fmla="val 4687"/>
            <a:gd name="adj2" fmla="val 299029"/>
            <a:gd name="adj3" fmla="val 2513083"/>
            <a:gd name="adj4" fmla="val 15867933"/>
            <a:gd name="adj5" fmla="val 5469"/>
          </a:avLst>
        </a:prstGeom>
        <a:gradFill rotWithShape="0">
          <a:gsLst>
            <a:gs pos="0">
              <a:schemeClr val="dk2">
                <a:tint val="60000"/>
                <a:hueOff val="0"/>
                <a:satOff val="0"/>
                <a:lumOff val="0"/>
                <a:alphaOff val="0"/>
                <a:tint val="48000"/>
                <a:satMod val="138000"/>
              </a:schemeClr>
            </a:gs>
            <a:gs pos="25000">
              <a:schemeClr val="dk2">
                <a:tint val="60000"/>
                <a:hueOff val="0"/>
                <a:satOff val="0"/>
                <a:lumOff val="0"/>
                <a:alphaOff val="0"/>
                <a:tint val="85000"/>
              </a:schemeClr>
            </a:gs>
            <a:gs pos="40000">
              <a:schemeClr val="dk2">
                <a:tint val="60000"/>
                <a:hueOff val="0"/>
                <a:satOff val="0"/>
                <a:lumOff val="0"/>
                <a:alphaOff val="0"/>
                <a:tint val="92000"/>
              </a:schemeClr>
            </a:gs>
            <a:gs pos="50000">
              <a:schemeClr val="dk2">
                <a:tint val="60000"/>
                <a:hueOff val="0"/>
                <a:satOff val="0"/>
                <a:lumOff val="0"/>
                <a:alphaOff val="0"/>
                <a:tint val="93000"/>
              </a:schemeClr>
            </a:gs>
            <a:gs pos="60000">
              <a:schemeClr val="dk2">
                <a:tint val="60000"/>
                <a:hueOff val="0"/>
                <a:satOff val="0"/>
                <a:lumOff val="0"/>
                <a:alphaOff val="0"/>
                <a:tint val="92000"/>
              </a:schemeClr>
            </a:gs>
            <a:gs pos="75000">
              <a:schemeClr val="dk2">
                <a:tint val="60000"/>
                <a:hueOff val="0"/>
                <a:satOff val="0"/>
                <a:lumOff val="0"/>
                <a:alphaOff val="0"/>
                <a:tint val="83000"/>
                <a:satMod val="108000"/>
              </a:schemeClr>
            </a:gs>
            <a:gs pos="100000">
              <a:schemeClr val="dk2">
                <a:tint val="60000"/>
                <a:hueOff val="0"/>
                <a:satOff val="0"/>
                <a:lumOff val="0"/>
                <a:alphaOff val="0"/>
                <a:tint val="48000"/>
                <a:satMod val="150000"/>
              </a:schemeClr>
            </a:gs>
          </a:gsLst>
          <a:lin ang="5400000" scaled="0"/>
        </a:gradFill>
        <a:ln>
          <a:noFill/>
        </a:ln>
        <a:effectLst>
          <a:glow rad="63500">
            <a:schemeClr val="dk2">
              <a:tint val="60000"/>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tint val="60000"/>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sp>
    <dsp:sp modelId="{C0277DEA-C805-C344-8E85-4D067E78C9AC}">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tint val="48000"/>
                <a:satMod val="138000"/>
              </a:schemeClr>
            </a:gs>
            <a:gs pos="25000">
              <a:schemeClr val="dk2">
                <a:tint val="60000"/>
                <a:hueOff val="0"/>
                <a:satOff val="0"/>
                <a:lumOff val="0"/>
                <a:alphaOff val="0"/>
                <a:tint val="85000"/>
              </a:schemeClr>
            </a:gs>
            <a:gs pos="40000">
              <a:schemeClr val="dk2">
                <a:tint val="60000"/>
                <a:hueOff val="0"/>
                <a:satOff val="0"/>
                <a:lumOff val="0"/>
                <a:alphaOff val="0"/>
                <a:tint val="92000"/>
              </a:schemeClr>
            </a:gs>
            <a:gs pos="50000">
              <a:schemeClr val="dk2">
                <a:tint val="60000"/>
                <a:hueOff val="0"/>
                <a:satOff val="0"/>
                <a:lumOff val="0"/>
                <a:alphaOff val="0"/>
                <a:tint val="93000"/>
              </a:schemeClr>
            </a:gs>
            <a:gs pos="60000">
              <a:schemeClr val="dk2">
                <a:tint val="60000"/>
                <a:hueOff val="0"/>
                <a:satOff val="0"/>
                <a:lumOff val="0"/>
                <a:alphaOff val="0"/>
                <a:tint val="92000"/>
              </a:schemeClr>
            </a:gs>
            <a:gs pos="75000">
              <a:schemeClr val="dk2">
                <a:tint val="60000"/>
                <a:hueOff val="0"/>
                <a:satOff val="0"/>
                <a:lumOff val="0"/>
                <a:alphaOff val="0"/>
                <a:tint val="83000"/>
                <a:satMod val="108000"/>
              </a:schemeClr>
            </a:gs>
            <a:gs pos="100000">
              <a:schemeClr val="dk2">
                <a:tint val="60000"/>
                <a:hueOff val="0"/>
                <a:satOff val="0"/>
                <a:lumOff val="0"/>
                <a:alphaOff val="0"/>
                <a:tint val="48000"/>
                <a:satMod val="150000"/>
              </a:schemeClr>
            </a:gs>
          </a:gsLst>
          <a:lin ang="5400000" scaled="0"/>
        </a:gradFill>
        <a:ln>
          <a:noFill/>
        </a:ln>
        <a:effectLst>
          <a:glow rad="63500">
            <a:schemeClr val="dk2">
              <a:tint val="60000"/>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tint val="60000"/>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sp>
    <dsp:sp modelId="{C0B46A01-8CE5-7C4F-9088-C1974BB73009}">
      <dsp:nvSpPr>
        <dsp:cNvPr id="0" name=""/>
        <dsp:cNvSpPr/>
      </dsp:nvSpPr>
      <dsp:spPr>
        <a:xfrm rot="14207811">
          <a:off x="415111" y="2943351"/>
          <a:ext cx="2241296" cy="2241296"/>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tint val="48000"/>
                <a:satMod val="138000"/>
              </a:schemeClr>
            </a:gs>
            <a:gs pos="25000">
              <a:schemeClr val="dk2">
                <a:tint val="60000"/>
                <a:hueOff val="0"/>
                <a:satOff val="0"/>
                <a:lumOff val="0"/>
                <a:alphaOff val="0"/>
                <a:tint val="85000"/>
              </a:schemeClr>
            </a:gs>
            <a:gs pos="40000">
              <a:schemeClr val="dk2">
                <a:tint val="60000"/>
                <a:hueOff val="0"/>
                <a:satOff val="0"/>
                <a:lumOff val="0"/>
                <a:alphaOff val="0"/>
                <a:tint val="92000"/>
              </a:schemeClr>
            </a:gs>
            <a:gs pos="50000">
              <a:schemeClr val="dk2">
                <a:tint val="60000"/>
                <a:hueOff val="0"/>
                <a:satOff val="0"/>
                <a:lumOff val="0"/>
                <a:alphaOff val="0"/>
                <a:tint val="93000"/>
              </a:schemeClr>
            </a:gs>
            <a:gs pos="60000">
              <a:schemeClr val="dk2">
                <a:tint val="60000"/>
                <a:hueOff val="0"/>
                <a:satOff val="0"/>
                <a:lumOff val="0"/>
                <a:alphaOff val="0"/>
                <a:tint val="92000"/>
              </a:schemeClr>
            </a:gs>
            <a:gs pos="75000">
              <a:schemeClr val="dk2">
                <a:tint val="60000"/>
                <a:hueOff val="0"/>
                <a:satOff val="0"/>
                <a:lumOff val="0"/>
                <a:alphaOff val="0"/>
                <a:tint val="83000"/>
                <a:satMod val="108000"/>
              </a:schemeClr>
            </a:gs>
            <a:gs pos="100000">
              <a:schemeClr val="dk2">
                <a:tint val="60000"/>
                <a:hueOff val="0"/>
                <a:satOff val="0"/>
                <a:lumOff val="0"/>
                <a:alphaOff val="0"/>
                <a:tint val="48000"/>
                <a:satMod val="150000"/>
              </a:schemeClr>
            </a:gs>
          </a:gsLst>
          <a:lin ang="5400000" scaled="0"/>
        </a:gradFill>
        <a:ln>
          <a:noFill/>
        </a:ln>
        <a:effectLst>
          <a:glow rad="63500">
            <a:schemeClr val="dk2">
              <a:tint val="60000"/>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tint val="60000"/>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BF6F7E-D6B6-544D-AD76-962383D24E8B}">
      <dsp:nvSpPr>
        <dsp:cNvPr id="0" name=""/>
        <dsp:cNvSpPr/>
      </dsp:nvSpPr>
      <dsp:spPr>
        <a:xfrm>
          <a:off x="2895606" y="1828800"/>
          <a:ext cx="2235200" cy="2235200"/>
        </a:xfrm>
        <a:prstGeom prst="gear9">
          <a:avLst/>
        </a:prstGeom>
        <a:gradFill rotWithShape="0">
          <a:gsLst>
            <a:gs pos="0">
              <a:schemeClr val="dk2">
                <a:hueOff val="0"/>
                <a:satOff val="0"/>
                <a:lumOff val="0"/>
                <a:alphaOff val="0"/>
                <a:tint val="48000"/>
                <a:satMod val="138000"/>
              </a:schemeClr>
            </a:gs>
            <a:gs pos="25000">
              <a:schemeClr val="dk2">
                <a:hueOff val="0"/>
                <a:satOff val="0"/>
                <a:lumOff val="0"/>
                <a:alphaOff val="0"/>
                <a:tint val="85000"/>
              </a:schemeClr>
            </a:gs>
            <a:gs pos="40000">
              <a:schemeClr val="dk2">
                <a:hueOff val="0"/>
                <a:satOff val="0"/>
                <a:lumOff val="0"/>
                <a:alphaOff val="0"/>
                <a:tint val="92000"/>
              </a:schemeClr>
            </a:gs>
            <a:gs pos="50000">
              <a:schemeClr val="dk2">
                <a:hueOff val="0"/>
                <a:satOff val="0"/>
                <a:lumOff val="0"/>
                <a:alphaOff val="0"/>
                <a:tint val="93000"/>
              </a:schemeClr>
            </a:gs>
            <a:gs pos="60000">
              <a:schemeClr val="dk2">
                <a:hueOff val="0"/>
                <a:satOff val="0"/>
                <a:lumOff val="0"/>
                <a:alphaOff val="0"/>
                <a:tint val="92000"/>
              </a:schemeClr>
            </a:gs>
            <a:gs pos="75000">
              <a:schemeClr val="dk2">
                <a:hueOff val="0"/>
                <a:satOff val="0"/>
                <a:lumOff val="0"/>
                <a:alphaOff val="0"/>
                <a:tint val="83000"/>
                <a:satMod val="108000"/>
              </a:schemeClr>
            </a:gs>
            <a:gs pos="100000">
              <a:schemeClr val="dk2">
                <a:hueOff val="0"/>
                <a:satOff val="0"/>
                <a:lumOff val="0"/>
                <a:alphaOff val="0"/>
                <a:tint val="48000"/>
                <a:satMod val="150000"/>
              </a:schemeClr>
            </a:gs>
          </a:gsLst>
          <a:lin ang="5400000" scaled="0"/>
        </a:gradFill>
        <a:ln>
          <a:noFill/>
        </a:ln>
        <a:effectLst>
          <a:glow rad="63500">
            <a:schemeClr val="dk2">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Interaction analysis</a:t>
          </a:r>
          <a:endParaRPr lang="en-US" sz="1800" kern="1200" dirty="0"/>
        </a:p>
      </dsp:txBody>
      <dsp:txXfrm>
        <a:off x="3344981" y="2352385"/>
        <a:ext cx="1336450" cy="1148939"/>
      </dsp:txXfrm>
    </dsp:sp>
    <dsp:sp modelId="{9BE6B987-604C-0745-A5FC-D697323BEC38}">
      <dsp:nvSpPr>
        <dsp:cNvPr id="0" name=""/>
        <dsp:cNvSpPr/>
      </dsp:nvSpPr>
      <dsp:spPr>
        <a:xfrm rot="1227671">
          <a:off x="1452050" y="1602223"/>
          <a:ext cx="1625600" cy="1625600"/>
        </a:xfrm>
        <a:prstGeom prst="gear6">
          <a:avLst/>
        </a:prstGeom>
        <a:gradFill rotWithShape="0">
          <a:gsLst>
            <a:gs pos="0">
              <a:schemeClr val="dk2">
                <a:hueOff val="0"/>
                <a:satOff val="0"/>
                <a:lumOff val="0"/>
                <a:alphaOff val="0"/>
                <a:tint val="48000"/>
                <a:satMod val="138000"/>
              </a:schemeClr>
            </a:gs>
            <a:gs pos="25000">
              <a:schemeClr val="dk2">
                <a:hueOff val="0"/>
                <a:satOff val="0"/>
                <a:lumOff val="0"/>
                <a:alphaOff val="0"/>
                <a:tint val="85000"/>
              </a:schemeClr>
            </a:gs>
            <a:gs pos="40000">
              <a:schemeClr val="dk2">
                <a:hueOff val="0"/>
                <a:satOff val="0"/>
                <a:lumOff val="0"/>
                <a:alphaOff val="0"/>
                <a:tint val="92000"/>
              </a:schemeClr>
            </a:gs>
            <a:gs pos="50000">
              <a:schemeClr val="dk2">
                <a:hueOff val="0"/>
                <a:satOff val="0"/>
                <a:lumOff val="0"/>
                <a:alphaOff val="0"/>
                <a:tint val="93000"/>
              </a:schemeClr>
            </a:gs>
            <a:gs pos="60000">
              <a:schemeClr val="dk2">
                <a:hueOff val="0"/>
                <a:satOff val="0"/>
                <a:lumOff val="0"/>
                <a:alphaOff val="0"/>
                <a:tint val="92000"/>
              </a:schemeClr>
            </a:gs>
            <a:gs pos="75000">
              <a:schemeClr val="dk2">
                <a:hueOff val="0"/>
                <a:satOff val="0"/>
                <a:lumOff val="0"/>
                <a:alphaOff val="0"/>
                <a:tint val="83000"/>
                <a:satMod val="108000"/>
              </a:schemeClr>
            </a:gs>
            <a:gs pos="100000">
              <a:schemeClr val="dk2">
                <a:hueOff val="0"/>
                <a:satOff val="0"/>
                <a:lumOff val="0"/>
                <a:alphaOff val="0"/>
                <a:tint val="48000"/>
                <a:satMod val="150000"/>
              </a:schemeClr>
            </a:gs>
          </a:gsLst>
          <a:lin ang="5400000" scaled="0"/>
        </a:gradFill>
        <a:ln>
          <a:noFill/>
        </a:ln>
        <a:effectLst>
          <a:glow rad="63500">
            <a:schemeClr val="dk2">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Theory</a:t>
          </a:r>
          <a:endParaRPr lang="en-US" sz="1800" kern="1200" dirty="0"/>
        </a:p>
      </dsp:txBody>
      <dsp:txXfrm>
        <a:off x="1861300" y="2013946"/>
        <a:ext cx="807100" cy="802154"/>
      </dsp:txXfrm>
    </dsp:sp>
    <dsp:sp modelId="{43DFCA92-8B27-AA46-A672-D056F5E1AEC4}">
      <dsp:nvSpPr>
        <dsp:cNvPr id="0" name=""/>
        <dsp:cNvSpPr/>
      </dsp:nvSpPr>
      <dsp:spPr>
        <a:xfrm rot="20700000">
          <a:off x="2617375" y="405362"/>
          <a:ext cx="1592756" cy="1592756"/>
        </a:xfrm>
        <a:prstGeom prst="gear6">
          <a:avLst/>
        </a:prstGeom>
        <a:gradFill rotWithShape="0">
          <a:gsLst>
            <a:gs pos="0">
              <a:schemeClr val="dk2">
                <a:hueOff val="0"/>
                <a:satOff val="0"/>
                <a:lumOff val="0"/>
                <a:alphaOff val="0"/>
                <a:tint val="48000"/>
                <a:satMod val="138000"/>
              </a:schemeClr>
            </a:gs>
            <a:gs pos="25000">
              <a:schemeClr val="dk2">
                <a:hueOff val="0"/>
                <a:satOff val="0"/>
                <a:lumOff val="0"/>
                <a:alphaOff val="0"/>
                <a:tint val="85000"/>
              </a:schemeClr>
            </a:gs>
            <a:gs pos="40000">
              <a:schemeClr val="dk2">
                <a:hueOff val="0"/>
                <a:satOff val="0"/>
                <a:lumOff val="0"/>
                <a:alphaOff val="0"/>
                <a:tint val="92000"/>
              </a:schemeClr>
            </a:gs>
            <a:gs pos="50000">
              <a:schemeClr val="dk2">
                <a:hueOff val="0"/>
                <a:satOff val="0"/>
                <a:lumOff val="0"/>
                <a:alphaOff val="0"/>
                <a:tint val="93000"/>
              </a:schemeClr>
            </a:gs>
            <a:gs pos="60000">
              <a:schemeClr val="dk2">
                <a:hueOff val="0"/>
                <a:satOff val="0"/>
                <a:lumOff val="0"/>
                <a:alphaOff val="0"/>
                <a:tint val="92000"/>
              </a:schemeClr>
            </a:gs>
            <a:gs pos="75000">
              <a:schemeClr val="dk2">
                <a:hueOff val="0"/>
                <a:satOff val="0"/>
                <a:lumOff val="0"/>
                <a:alphaOff val="0"/>
                <a:tint val="83000"/>
                <a:satMod val="108000"/>
              </a:schemeClr>
            </a:gs>
            <a:gs pos="100000">
              <a:schemeClr val="dk2">
                <a:hueOff val="0"/>
                <a:satOff val="0"/>
                <a:lumOff val="0"/>
                <a:alphaOff val="0"/>
                <a:tint val="48000"/>
                <a:satMod val="150000"/>
              </a:schemeClr>
            </a:gs>
          </a:gsLst>
          <a:lin ang="5400000" scaled="0"/>
        </a:gradFill>
        <a:ln>
          <a:noFill/>
        </a:ln>
        <a:effectLst>
          <a:glow rad="63500">
            <a:schemeClr val="dk2">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smtClean="0"/>
            <a:t>Methods</a:t>
          </a:r>
          <a:endParaRPr lang="en-US" sz="1800" kern="1200" dirty="0"/>
        </a:p>
      </dsp:txBody>
      <dsp:txXfrm rot="-20700000">
        <a:off x="2966713" y="754701"/>
        <a:ext cx="894080" cy="894080"/>
      </dsp:txXfrm>
    </dsp:sp>
    <dsp:sp modelId="{03DD81FA-F9E6-7B4A-BF30-1AD524ACCBDD}">
      <dsp:nvSpPr>
        <dsp:cNvPr id="0" name=""/>
        <dsp:cNvSpPr/>
      </dsp:nvSpPr>
      <dsp:spPr>
        <a:xfrm rot="19562485">
          <a:off x="4419611" y="-1373827"/>
          <a:ext cx="2861056" cy="2861056"/>
        </a:xfrm>
        <a:prstGeom prst="circularArrow">
          <a:avLst>
            <a:gd name="adj1" fmla="val 4687"/>
            <a:gd name="adj2" fmla="val 299029"/>
            <a:gd name="adj3" fmla="val 2513083"/>
            <a:gd name="adj4" fmla="val 15867933"/>
            <a:gd name="adj5" fmla="val 5469"/>
          </a:avLst>
        </a:prstGeom>
        <a:gradFill rotWithShape="0">
          <a:gsLst>
            <a:gs pos="0">
              <a:schemeClr val="dk2">
                <a:tint val="60000"/>
                <a:hueOff val="0"/>
                <a:satOff val="0"/>
                <a:lumOff val="0"/>
                <a:alphaOff val="0"/>
                <a:tint val="48000"/>
                <a:satMod val="138000"/>
              </a:schemeClr>
            </a:gs>
            <a:gs pos="25000">
              <a:schemeClr val="dk2">
                <a:tint val="60000"/>
                <a:hueOff val="0"/>
                <a:satOff val="0"/>
                <a:lumOff val="0"/>
                <a:alphaOff val="0"/>
                <a:tint val="85000"/>
              </a:schemeClr>
            </a:gs>
            <a:gs pos="40000">
              <a:schemeClr val="dk2">
                <a:tint val="60000"/>
                <a:hueOff val="0"/>
                <a:satOff val="0"/>
                <a:lumOff val="0"/>
                <a:alphaOff val="0"/>
                <a:tint val="92000"/>
              </a:schemeClr>
            </a:gs>
            <a:gs pos="50000">
              <a:schemeClr val="dk2">
                <a:tint val="60000"/>
                <a:hueOff val="0"/>
                <a:satOff val="0"/>
                <a:lumOff val="0"/>
                <a:alphaOff val="0"/>
                <a:tint val="93000"/>
              </a:schemeClr>
            </a:gs>
            <a:gs pos="60000">
              <a:schemeClr val="dk2">
                <a:tint val="60000"/>
                <a:hueOff val="0"/>
                <a:satOff val="0"/>
                <a:lumOff val="0"/>
                <a:alphaOff val="0"/>
                <a:tint val="92000"/>
              </a:schemeClr>
            </a:gs>
            <a:gs pos="75000">
              <a:schemeClr val="dk2">
                <a:tint val="60000"/>
                <a:hueOff val="0"/>
                <a:satOff val="0"/>
                <a:lumOff val="0"/>
                <a:alphaOff val="0"/>
                <a:tint val="83000"/>
                <a:satMod val="108000"/>
              </a:schemeClr>
            </a:gs>
            <a:gs pos="100000">
              <a:schemeClr val="dk2">
                <a:tint val="60000"/>
                <a:hueOff val="0"/>
                <a:satOff val="0"/>
                <a:lumOff val="0"/>
                <a:alphaOff val="0"/>
                <a:tint val="48000"/>
                <a:satMod val="150000"/>
              </a:schemeClr>
            </a:gs>
          </a:gsLst>
          <a:lin ang="5400000" scaled="0"/>
        </a:gradFill>
        <a:ln>
          <a:noFill/>
        </a:ln>
        <a:effectLst>
          <a:glow rad="63500">
            <a:schemeClr val="dk2">
              <a:tint val="60000"/>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tint val="60000"/>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sp>
    <dsp:sp modelId="{C0277DEA-C805-C344-8E85-4D067E78C9AC}">
      <dsp:nvSpPr>
        <dsp:cNvPr id="0" name=""/>
        <dsp:cNvSpPr/>
      </dsp:nvSpPr>
      <dsp:spPr>
        <a:xfrm>
          <a:off x="1256429" y="941355"/>
          <a:ext cx="2078736" cy="2078736"/>
        </a:xfrm>
        <a:prstGeom prst="leftCircularArrow">
          <a:avLst>
            <a:gd name="adj1" fmla="val 6452"/>
            <a:gd name="adj2" fmla="val 429999"/>
            <a:gd name="adj3" fmla="val 10489124"/>
            <a:gd name="adj4" fmla="val 14837806"/>
            <a:gd name="adj5" fmla="val 7527"/>
          </a:avLst>
        </a:prstGeom>
        <a:gradFill rotWithShape="0">
          <a:gsLst>
            <a:gs pos="0">
              <a:schemeClr val="dk2">
                <a:tint val="60000"/>
                <a:hueOff val="0"/>
                <a:satOff val="0"/>
                <a:lumOff val="0"/>
                <a:alphaOff val="0"/>
                <a:tint val="48000"/>
                <a:satMod val="138000"/>
              </a:schemeClr>
            </a:gs>
            <a:gs pos="25000">
              <a:schemeClr val="dk2">
                <a:tint val="60000"/>
                <a:hueOff val="0"/>
                <a:satOff val="0"/>
                <a:lumOff val="0"/>
                <a:alphaOff val="0"/>
                <a:tint val="85000"/>
              </a:schemeClr>
            </a:gs>
            <a:gs pos="40000">
              <a:schemeClr val="dk2">
                <a:tint val="60000"/>
                <a:hueOff val="0"/>
                <a:satOff val="0"/>
                <a:lumOff val="0"/>
                <a:alphaOff val="0"/>
                <a:tint val="92000"/>
              </a:schemeClr>
            </a:gs>
            <a:gs pos="50000">
              <a:schemeClr val="dk2">
                <a:tint val="60000"/>
                <a:hueOff val="0"/>
                <a:satOff val="0"/>
                <a:lumOff val="0"/>
                <a:alphaOff val="0"/>
                <a:tint val="93000"/>
              </a:schemeClr>
            </a:gs>
            <a:gs pos="60000">
              <a:schemeClr val="dk2">
                <a:tint val="60000"/>
                <a:hueOff val="0"/>
                <a:satOff val="0"/>
                <a:lumOff val="0"/>
                <a:alphaOff val="0"/>
                <a:tint val="92000"/>
              </a:schemeClr>
            </a:gs>
            <a:gs pos="75000">
              <a:schemeClr val="dk2">
                <a:tint val="60000"/>
                <a:hueOff val="0"/>
                <a:satOff val="0"/>
                <a:lumOff val="0"/>
                <a:alphaOff val="0"/>
                <a:tint val="83000"/>
                <a:satMod val="108000"/>
              </a:schemeClr>
            </a:gs>
            <a:gs pos="100000">
              <a:schemeClr val="dk2">
                <a:tint val="60000"/>
                <a:hueOff val="0"/>
                <a:satOff val="0"/>
                <a:lumOff val="0"/>
                <a:alphaOff val="0"/>
                <a:tint val="48000"/>
                <a:satMod val="150000"/>
              </a:schemeClr>
            </a:gs>
          </a:gsLst>
          <a:lin ang="5400000" scaled="0"/>
        </a:gradFill>
        <a:ln>
          <a:noFill/>
        </a:ln>
        <a:effectLst>
          <a:glow rad="63500">
            <a:schemeClr val="dk2">
              <a:tint val="60000"/>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tint val="60000"/>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sp>
    <dsp:sp modelId="{C0B46A01-8CE5-7C4F-9088-C1974BB73009}">
      <dsp:nvSpPr>
        <dsp:cNvPr id="0" name=""/>
        <dsp:cNvSpPr/>
      </dsp:nvSpPr>
      <dsp:spPr>
        <a:xfrm rot="2450913">
          <a:off x="2313108" y="-75601"/>
          <a:ext cx="2241296" cy="2241296"/>
        </a:xfrm>
        <a:prstGeom prst="circularArrow">
          <a:avLst>
            <a:gd name="adj1" fmla="val 5984"/>
            <a:gd name="adj2" fmla="val 394124"/>
            <a:gd name="adj3" fmla="val 13313824"/>
            <a:gd name="adj4" fmla="val 10508221"/>
            <a:gd name="adj5" fmla="val 6981"/>
          </a:avLst>
        </a:prstGeom>
        <a:gradFill rotWithShape="0">
          <a:gsLst>
            <a:gs pos="0">
              <a:schemeClr val="dk2">
                <a:tint val="60000"/>
                <a:hueOff val="0"/>
                <a:satOff val="0"/>
                <a:lumOff val="0"/>
                <a:alphaOff val="0"/>
                <a:tint val="48000"/>
                <a:satMod val="138000"/>
              </a:schemeClr>
            </a:gs>
            <a:gs pos="25000">
              <a:schemeClr val="dk2">
                <a:tint val="60000"/>
                <a:hueOff val="0"/>
                <a:satOff val="0"/>
                <a:lumOff val="0"/>
                <a:alphaOff val="0"/>
                <a:tint val="85000"/>
              </a:schemeClr>
            </a:gs>
            <a:gs pos="40000">
              <a:schemeClr val="dk2">
                <a:tint val="60000"/>
                <a:hueOff val="0"/>
                <a:satOff val="0"/>
                <a:lumOff val="0"/>
                <a:alphaOff val="0"/>
                <a:tint val="92000"/>
              </a:schemeClr>
            </a:gs>
            <a:gs pos="50000">
              <a:schemeClr val="dk2">
                <a:tint val="60000"/>
                <a:hueOff val="0"/>
                <a:satOff val="0"/>
                <a:lumOff val="0"/>
                <a:alphaOff val="0"/>
                <a:tint val="93000"/>
              </a:schemeClr>
            </a:gs>
            <a:gs pos="60000">
              <a:schemeClr val="dk2">
                <a:tint val="60000"/>
                <a:hueOff val="0"/>
                <a:satOff val="0"/>
                <a:lumOff val="0"/>
                <a:alphaOff val="0"/>
                <a:tint val="92000"/>
              </a:schemeClr>
            </a:gs>
            <a:gs pos="75000">
              <a:schemeClr val="dk2">
                <a:tint val="60000"/>
                <a:hueOff val="0"/>
                <a:satOff val="0"/>
                <a:lumOff val="0"/>
                <a:alphaOff val="0"/>
                <a:tint val="83000"/>
                <a:satMod val="108000"/>
              </a:schemeClr>
            </a:gs>
            <a:gs pos="100000">
              <a:schemeClr val="dk2">
                <a:tint val="60000"/>
                <a:hueOff val="0"/>
                <a:satOff val="0"/>
                <a:lumOff val="0"/>
                <a:alphaOff val="0"/>
                <a:tint val="48000"/>
                <a:satMod val="150000"/>
              </a:schemeClr>
            </a:gs>
          </a:gsLst>
          <a:lin ang="5400000" scaled="0"/>
        </a:gradFill>
        <a:ln>
          <a:noFill/>
        </a:ln>
        <a:effectLst>
          <a:glow rad="63500">
            <a:schemeClr val="dk2">
              <a:tint val="60000"/>
              <a:hueOff val="0"/>
              <a:satOff val="0"/>
              <a:lumOff val="0"/>
              <a:alphaOff val="0"/>
              <a:alpha val="45000"/>
              <a:satMod val="120000"/>
            </a:schemeClr>
          </a:glow>
        </a:effectLst>
        <a:scene3d>
          <a:camera prst="orthographicFront" fov="0">
            <a:rot lat="0" lon="0" rev="0"/>
          </a:camera>
          <a:lightRig rig="brightRoom" dir="tl">
            <a:rot lat="0" lon="0" rev="8700000"/>
          </a:lightRig>
        </a:scene3d>
        <a:sp3d>
          <a:bevelT w="0" h="0"/>
          <a:contourClr>
            <a:schemeClr val="dk2">
              <a:tint val="60000"/>
              <a:hueOff val="0"/>
              <a:satOff val="0"/>
              <a:lumOff val="0"/>
              <a:alphaOff val="0"/>
              <a:tint val="70000"/>
            </a:schemeClr>
          </a:contourClr>
        </a:sp3d>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29" charset="0"/>
                <a:ea typeface="ＭＳ Ｐゴシック" pitchFamily="29" charset="-128"/>
                <a:cs typeface="ＭＳ Ｐゴシック" pitchFamily="29" charset="-128"/>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29" charset="0"/>
                <a:ea typeface="ＭＳ Ｐゴシック" pitchFamily="29" charset="-128"/>
                <a:cs typeface="ＭＳ Ｐゴシック" pitchFamily="29" charset="-128"/>
              </a:defRPr>
            </a:lvl1pPr>
          </a:lstStyle>
          <a:p>
            <a:pPr>
              <a:defRPr/>
            </a:pPr>
            <a:fld id="{A4AFC4C1-2540-4E49-8158-84843C1CEA34}" type="datetime1">
              <a:rPr lang="en-US"/>
              <a:pPr>
                <a:defRPr/>
              </a:pPr>
              <a:t>2/24/12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29" charset="0"/>
                <a:ea typeface="ＭＳ Ｐゴシック" pitchFamily="29" charset="-128"/>
                <a:cs typeface="ＭＳ Ｐゴシック" pitchFamily="29" charset="-128"/>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29" charset="0"/>
                <a:ea typeface="ＭＳ Ｐゴシック" pitchFamily="29" charset="-128"/>
                <a:cs typeface="ＭＳ Ｐゴシック" pitchFamily="29" charset="-128"/>
              </a:defRPr>
            </a:lvl1pPr>
          </a:lstStyle>
          <a:p>
            <a:pPr>
              <a:defRPr/>
            </a:pPr>
            <a:fld id="{6CA25097-F8A6-C54D-A9D7-68840EBBEFFB}" type="slidenum">
              <a:rPr lang="en-US"/>
              <a:pPr>
                <a:defRPr/>
              </a:pPr>
              <a:t>‹#›</a:t>
            </a:fld>
            <a:endParaRPr lang="en-US"/>
          </a:p>
        </p:txBody>
      </p:sp>
    </p:spTree>
    <p:extLst>
      <p:ext uri="{BB962C8B-B14F-4D97-AF65-F5344CB8AC3E}">
        <p14:creationId xmlns:p14="http://schemas.microsoft.com/office/powerpoint/2010/main" val="367499642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29" charset="0"/>
                <a:ea typeface="ＭＳ Ｐゴシック" pitchFamily="29" charset="-128"/>
                <a:cs typeface="ＭＳ Ｐゴシック" pitchFamily="29"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29" charset="0"/>
                <a:ea typeface="ＭＳ Ｐゴシック" pitchFamily="29" charset="-128"/>
                <a:cs typeface="ＭＳ Ｐゴシック" pitchFamily="29" charset="-128"/>
              </a:defRPr>
            </a:lvl1pPr>
          </a:lstStyle>
          <a:p>
            <a:pPr>
              <a:defRPr/>
            </a:pPr>
            <a:fld id="{D52AB081-B3A8-D94F-B0F2-8E73F621E1CC}" type="datetime1">
              <a:rPr lang="en-US"/>
              <a:pPr>
                <a:defRPr/>
              </a:pPr>
              <a:t>2/24/12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29" charset="0"/>
                <a:ea typeface="ＭＳ Ｐゴシック" pitchFamily="29" charset="-128"/>
                <a:cs typeface="ＭＳ Ｐゴシック" pitchFamily="29"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29" charset="0"/>
                <a:ea typeface="ＭＳ Ｐゴシック" pitchFamily="29" charset="-128"/>
                <a:cs typeface="ＭＳ Ｐゴシック" pitchFamily="29" charset="-128"/>
              </a:defRPr>
            </a:lvl1pPr>
          </a:lstStyle>
          <a:p>
            <a:pPr>
              <a:defRPr/>
            </a:pPr>
            <a:fld id="{1A6DD3DE-7BAD-144B-8884-BF15A1FA9E2F}" type="slidenum">
              <a:rPr lang="en-US"/>
              <a:pPr>
                <a:defRPr/>
              </a:pPr>
              <a:t>‹#›</a:t>
            </a:fld>
            <a:endParaRPr lang="en-US"/>
          </a:p>
        </p:txBody>
      </p:sp>
    </p:spTree>
    <p:extLst>
      <p:ext uri="{BB962C8B-B14F-4D97-AF65-F5344CB8AC3E}">
        <p14:creationId xmlns:p14="http://schemas.microsoft.com/office/powerpoint/2010/main" val="340371179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29" charset="-128"/>
        <a:cs typeface="ＭＳ Ｐゴシック" pitchFamily="29"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29"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29"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29"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2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Rebecca invited me to talk about CSCL-- </a:t>
            </a:r>
          </a:p>
          <a:p>
            <a:r>
              <a:rPr lang="en-US" dirty="0" smtClean="0">
                <a:latin typeface="Calibri" charset="0"/>
                <a:ea typeface="ＭＳ Ｐゴシック" charset="0"/>
                <a:cs typeface="ＭＳ Ｐゴシック" charset="0"/>
              </a:rPr>
              <a:t>Computer-Supported Collaborative Learning -- </a:t>
            </a:r>
          </a:p>
          <a:p>
            <a:r>
              <a:rPr lang="en-US" dirty="0" smtClean="0">
                <a:latin typeface="Calibri" charset="0"/>
                <a:ea typeface="ＭＳ Ｐゴシック" charset="0"/>
                <a:cs typeface="ＭＳ Ｐゴシック" charset="0"/>
              </a:rPr>
              <a:t>This is always a complicated task, since it necessarily combines the two cultures of humanities and science</a:t>
            </a:r>
            <a:r>
              <a:rPr lang="en-US" baseline="0" dirty="0" smtClean="0">
                <a:latin typeface="Calibri" charset="0"/>
                <a:ea typeface="ＭＳ Ｐゴシック" charset="0"/>
                <a:cs typeface="ＭＳ Ｐゴシック" charset="0"/>
              </a:rPr>
              <a:t> with its dual focus on computer technology and interpersonal collaboration</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latin typeface="Calibri" charset="0"/>
                <a:ea typeface="ＭＳ Ｐゴシック" charset="0"/>
                <a:cs typeface="ＭＳ Ｐゴシック" charset="0"/>
              </a:rPr>
              <a:t>You can see from the lengthy title that this is a complicated business with several diverse facets.</a:t>
            </a:r>
          </a:p>
          <a:p>
            <a:r>
              <a:rPr lang="en-US" baseline="0" dirty="0" smtClean="0">
                <a:latin typeface="Calibri" charset="0"/>
                <a:ea typeface="ＭＳ Ｐゴシック" charset="0"/>
                <a:cs typeface="ＭＳ Ｐゴシック" charset="0"/>
              </a:rPr>
              <a:t>Methodologically, I favor case studies</a:t>
            </a:r>
          </a:p>
          <a:p>
            <a:r>
              <a:rPr lang="en-US" baseline="0" dirty="0" smtClean="0">
                <a:latin typeface="Calibri" charset="0"/>
                <a:ea typeface="ＭＳ Ｐゴシック" charset="0"/>
                <a:cs typeface="ＭＳ Ｐゴシック" charset="0"/>
              </a:rPr>
              <a:t>So I thought I would present CSCL by describing a particular CSCL project at a specific point in its development:</a:t>
            </a:r>
          </a:p>
          <a:p>
            <a:r>
              <a:rPr lang="en-US" baseline="0" dirty="0" smtClean="0">
                <a:latin typeface="Calibri" charset="0"/>
                <a:ea typeface="ＭＳ Ｐゴシック" charset="0"/>
                <a:cs typeface="ＭＳ Ｐゴシック" charset="0"/>
              </a:rPr>
              <a:t>Namely the VMT project which I  direct and the issues it is dealing with this week and this year.</a:t>
            </a:r>
          </a:p>
          <a:p>
            <a:r>
              <a:rPr lang="en-US" baseline="0" dirty="0" smtClean="0">
                <a:latin typeface="Calibri" charset="0"/>
                <a:ea typeface="ＭＳ Ｐゴシック" charset="0"/>
                <a:cs typeface="ＭＳ Ｐゴシック" charset="0"/>
              </a:rPr>
              <a:t>My project is a collaboration with the Math Forum, so it is concerned with math education.</a:t>
            </a:r>
          </a:p>
          <a:p>
            <a:r>
              <a:rPr lang="en-US" baseline="0" dirty="0" smtClean="0">
                <a:latin typeface="Calibri" charset="0"/>
                <a:ea typeface="ＭＳ Ｐゴシック" charset="0"/>
                <a:cs typeface="ＭＳ Ｐゴシック" charset="0"/>
              </a:rPr>
              <a:t>The project is also a collaboration with Drexel’s School of Education and with Arthur Powell at Rutgers-Newark’s Dept. of Urban Education</a:t>
            </a:r>
          </a:p>
        </p:txBody>
      </p:sp>
      <p:sp>
        <p:nvSpPr>
          <p:cNvPr id="716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F5A3625-5727-224D-BFBA-D31719104DE0}" type="slidenum">
              <a:rPr lang="en-US" sz="1200">
                <a:latin typeface="Calibri" charset="0"/>
              </a:rPr>
              <a:pPr eaLnBrk="1" hangingPunct="1"/>
              <a:t>1</a:t>
            </a:fld>
            <a:endParaRPr lang="en-US"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ＭＳ Ｐゴシック" pitchFamily="29" charset="-128"/>
                <a:cs typeface="ＭＳ Ｐゴシック" pitchFamily="29" charset="-128"/>
              </a:rPr>
              <a:t>In our project, we will be focusing on “significant mathematical discourse” as the primary empirical indicator of collaborative and individual learning. Among the forms of discourse we will be looking for are forms of accountable talk related to math content. </a:t>
            </a:r>
          </a:p>
          <a:p>
            <a:r>
              <a:rPr lang="en-US" sz="1200" kern="1200" dirty="0" smtClean="0">
                <a:solidFill>
                  <a:schemeClr val="tx1"/>
                </a:solidFill>
                <a:effectLst/>
                <a:latin typeface="+mn-lt"/>
                <a:ea typeface="ＭＳ Ｐゴシック" pitchFamily="29" charset="-128"/>
                <a:cs typeface="ＭＳ Ｐゴシック" pitchFamily="29" charset="-128"/>
              </a:rPr>
              <a:t>Here we have a response structure involving a software agent that facilitates accountable talk moves among a group of three students – chat postings of each participant are listed in a different column</a:t>
            </a:r>
          </a:p>
          <a:p>
            <a:r>
              <a:rPr lang="en-US" sz="1200" kern="1200" dirty="0" smtClean="0">
                <a:solidFill>
                  <a:schemeClr val="tx1"/>
                </a:solidFill>
                <a:effectLst/>
                <a:latin typeface="+mn-lt"/>
                <a:ea typeface="ＭＳ Ｐゴシック" pitchFamily="29" charset="-128"/>
                <a:cs typeface="ＭＳ Ｐゴシック" pitchFamily="29" charset="-128"/>
              </a:rPr>
              <a:t>This is a representation of the conversation analysis of responses and up-takes of math content within the group. This is an ideal that we would like to find in our data in a couple of years from now.</a:t>
            </a:r>
            <a:endParaRPr lang="en-US" sz="1200" kern="1200" dirty="0">
              <a:solidFill>
                <a:schemeClr val="tx1"/>
              </a:solidFill>
              <a:effectLst/>
              <a:latin typeface="+mn-lt"/>
              <a:ea typeface="ＭＳ Ｐゴシック" pitchFamily="29" charset="-128"/>
              <a:cs typeface="ＭＳ Ｐゴシック" pitchFamily="29"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ＭＳ Ｐゴシック" pitchFamily="29" charset="-128"/>
                <a:cs typeface="ＭＳ Ｐゴシック" pitchFamily="29" charset="-128"/>
              </a:rPr>
              <a:t>While some research in CSCL is done following a traditional experimental design, with a controlled variable, a control group, randomized subjects and quantitative measures, most CSCL research follows more of a DBR approach. This is partially because it involves the design of new technologies. The CSCL technologies change the whole learning and task paradigm, so it is not possible to compare with a control group holding everything but one variable the same. Also, research in classrooms is so highly situated that conditions are not reproducible.</a:t>
            </a:r>
          </a:p>
          <a:p>
            <a:r>
              <a:rPr lang="en-US" sz="1200" kern="1200" dirty="0" smtClean="0">
                <a:solidFill>
                  <a:schemeClr val="tx1"/>
                </a:solidFill>
                <a:effectLst/>
                <a:latin typeface="+mn-lt"/>
                <a:ea typeface="ＭＳ Ｐゴシック" pitchFamily="29" charset="-128"/>
                <a:cs typeface="ＭＳ Ｐゴシック" pitchFamily="29" charset="-128"/>
              </a:rPr>
              <a:t>But at a deeper level, so much is unknown that many facets have to be explored simultaneously: theory, technology, pedagogy, analysis method, etc. So we begin at some starting point and allow everything to develop and co-evolve through exploration.</a:t>
            </a:r>
            <a:endParaRPr lang="en-US" sz="1200" kern="1200" dirty="0">
              <a:solidFill>
                <a:schemeClr val="tx1"/>
              </a:solidFill>
              <a:effectLst/>
              <a:latin typeface="+mn-lt"/>
              <a:ea typeface="ＭＳ Ｐゴシック" pitchFamily="29" charset="-128"/>
              <a:cs typeface="ＭＳ Ｐゴシック" pitchFamily="29"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ＭＳ Ｐゴシック" pitchFamily="29" charset="-128"/>
                <a:cs typeface="ＭＳ Ｐゴシック" pitchFamily="29" charset="-128"/>
              </a:rPr>
              <a:t>Here we see the cyclical nature of DBR. Above is a “data session” of the VMT Project team meeting at the Math Forum and collaboratively analyzing data from a trial.</a:t>
            </a:r>
            <a:endParaRPr lang="en-US" sz="1200" kern="1200" dirty="0">
              <a:solidFill>
                <a:schemeClr val="tx1"/>
              </a:solidFill>
              <a:effectLst/>
              <a:latin typeface="+mn-lt"/>
              <a:ea typeface="ＭＳ Ｐゴシック" pitchFamily="29" charset="-128"/>
              <a:cs typeface="ＭＳ Ｐゴシック" pitchFamily="29"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ＭＳ Ｐゴシック" pitchFamily="29" charset="-128"/>
                <a:cs typeface="ＭＳ Ｐゴシック" pitchFamily="29" charset="-128"/>
              </a:rPr>
              <a:t>In the following slides, I will show some of the computer support components of the VMT environment</a:t>
            </a:r>
            <a:endParaRPr lang="en-US" sz="1200" kern="1200" dirty="0">
              <a:solidFill>
                <a:schemeClr val="tx1"/>
              </a:solidFill>
              <a:effectLst/>
              <a:latin typeface="+mn-lt"/>
              <a:ea typeface="ＭＳ Ｐゴシック" pitchFamily="29" charset="-128"/>
              <a:cs typeface="ＭＳ Ｐゴシック" pitchFamily="29"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p:spPr>
      </p:sp>
      <p:sp>
        <p:nvSpPr>
          <p:cNvPr id="27651" name="Rectangle 3"/>
          <p:cNvSpPr>
            <a:spLocks noGrp="1"/>
          </p:cNvSpPr>
          <p:nvPr>
            <p:ph type="body" idx="1"/>
          </p:nvPr>
        </p:nvSpPr>
        <p:spPr bwMode="auto">
          <a:noFill/>
        </p:spPr>
        <p:txBody>
          <a:bodyPr/>
          <a:lstStyle/>
          <a:p>
            <a:endParaRPr lang="en-US">
              <a:ea typeface="ＭＳ Ｐゴシック" pitchFamily="-111" charset="-128"/>
              <a:cs typeface="ＭＳ Ｐゴシック" pitchFamily="-11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p:spPr>
      </p:sp>
      <p:sp>
        <p:nvSpPr>
          <p:cNvPr id="27651" name="Rectangle 3"/>
          <p:cNvSpPr>
            <a:spLocks noGrp="1"/>
          </p:cNvSpPr>
          <p:nvPr>
            <p:ph type="body" idx="1"/>
          </p:nvPr>
        </p:nvSpPr>
        <p:spPr bwMode="auto">
          <a:noFill/>
        </p:spPr>
        <p:txBody>
          <a:bodyPr/>
          <a:lstStyle/>
          <a:p>
            <a:endParaRPr lang="en-US">
              <a:ea typeface="ＭＳ Ｐゴシック" pitchFamily="-111" charset="-128"/>
              <a:cs typeface="ＭＳ Ｐゴシック" pitchFamily="-11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79"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ＭＳ Ｐゴシック" pitchFamily="29" charset="-128"/>
                <a:cs typeface="ＭＳ Ｐゴシック" pitchFamily="29" charset="-128"/>
              </a:rPr>
              <a:t>In the following slides, I will discuss these seven issues that are currently at the forefront of the VMT project: [summarize each]</a:t>
            </a:r>
            <a:endParaRPr lang="en-US" sz="1200" kern="1200" dirty="0">
              <a:solidFill>
                <a:schemeClr val="tx1"/>
              </a:solidFill>
              <a:effectLst/>
              <a:latin typeface="+mn-lt"/>
              <a:ea typeface="ＭＳ Ｐゴシック" pitchFamily="29" charset="-128"/>
              <a:cs typeface="ＭＳ Ｐゴシック" pitchFamily="29"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Let’s start at the beginning.</a:t>
            </a:r>
          </a:p>
          <a:p>
            <a:r>
              <a:rPr lang="en-US" dirty="0" smtClean="0">
                <a:latin typeface="Calibri" charset="0"/>
                <a:ea typeface="ＭＳ Ｐゴシック" charset="0"/>
                <a:cs typeface="ＭＳ Ｐゴシック" charset="0"/>
              </a:rPr>
              <a:t>In the golden age of classical Greece (500-300 BCE), geometry was invented and codified.</a:t>
            </a:r>
          </a:p>
          <a:p>
            <a:r>
              <a:rPr lang="en-US" dirty="0" smtClean="0">
                <a:latin typeface="Calibri" charset="0"/>
                <a:ea typeface="ＭＳ Ｐゴシック" charset="0"/>
                <a:cs typeface="ＭＳ Ｐゴシック" charset="0"/>
              </a:rPr>
              <a:t>Here we see Euclid using straight-edge and compass on a clay tablet.</a:t>
            </a:r>
          </a:p>
          <a:p>
            <a:r>
              <a:rPr lang="en-US" dirty="0" smtClean="0">
                <a:latin typeface="Calibri" charset="0"/>
                <a:ea typeface="ＭＳ Ｐゴシック" charset="0"/>
                <a:cs typeface="ＭＳ Ｐゴシック" charset="0"/>
              </a:rPr>
              <a:t>He is constructing a right angle as part</a:t>
            </a:r>
            <a:r>
              <a:rPr lang="en-US" baseline="0" dirty="0" smtClean="0">
                <a:latin typeface="Calibri" charset="0"/>
                <a:ea typeface="ＭＳ Ｐゴシック" charset="0"/>
                <a:cs typeface="ＭＳ Ｐゴシック" charset="0"/>
              </a:rPr>
              <a:t> of Proposition 1 in his book, the </a:t>
            </a:r>
            <a:r>
              <a:rPr lang="en-US" i="1" baseline="0" dirty="0" smtClean="0">
                <a:latin typeface="Calibri" charset="0"/>
                <a:ea typeface="ＭＳ Ｐゴシック" charset="0"/>
                <a:cs typeface="ＭＳ Ｐゴシック" charset="0"/>
              </a:rPr>
              <a:t>Elements</a:t>
            </a:r>
            <a:r>
              <a:rPr lang="en-US" baseline="0" dirty="0" smtClean="0">
                <a:latin typeface="Calibri" charset="0"/>
                <a:ea typeface="ＭＳ Ｐゴシック" charset="0"/>
                <a:cs typeface="ＭＳ Ｐゴシック" charset="0"/>
              </a:rPr>
              <a:t>.</a:t>
            </a:r>
          </a:p>
          <a:p>
            <a:r>
              <a:rPr lang="en-US" baseline="0" dirty="0" smtClean="0">
                <a:latin typeface="Calibri" charset="0"/>
                <a:ea typeface="ＭＳ Ｐゴシック" charset="0"/>
                <a:cs typeface="ＭＳ Ｐゴシック" charset="0"/>
              </a:rPr>
              <a:t>This book was the basis of education in deductive reasoning for the next 2,000 years.</a:t>
            </a:r>
          </a:p>
          <a:p>
            <a:r>
              <a:rPr lang="en-US" baseline="0" dirty="0" smtClean="0">
                <a:latin typeface="Calibri" charset="0"/>
                <a:ea typeface="ＭＳ Ｐゴシック" charset="0"/>
                <a:cs typeface="ＭＳ Ｐゴシック" charset="0"/>
              </a:rPr>
              <a:t>Along with Plato’s philosophy, it defined Western logical thinking.</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p:spPr>
      </p:sp>
      <p:sp>
        <p:nvSpPr>
          <p:cNvPr id="27651" name="Rectangle 3"/>
          <p:cNvSpPr>
            <a:spLocks noGrp="1"/>
          </p:cNvSpPr>
          <p:nvPr>
            <p:ph type="body" idx="1"/>
          </p:nvPr>
        </p:nvSpPr>
        <p:spPr bwMode="auto">
          <a:noFill/>
        </p:spPr>
        <p:txBody>
          <a:bodyPr/>
          <a:lstStyle/>
          <a:p>
            <a:endParaRPr lang="en-US">
              <a:ea typeface="ＭＳ Ｐゴシック" pitchFamily="-111" charset="-128"/>
              <a:cs typeface="ＭＳ Ｐゴシック" pitchFamily="-111"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TextEdit="1"/>
          </p:cNvSpPr>
          <p:nvPr>
            <p:ph type="sldImg"/>
          </p:nvPr>
        </p:nvSpPr>
        <p:spPr bwMode="auto">
          <a:noFill/>
          <a:ln>
            <a:solidFill>
              <a:srgbClr val="000000"/>
            </a:solidFill>
            <a:miter lim="800000"/>
            <a:headEnd/>
            <a:tailEnd/>
          </a:ln>
        </p:spPr>
      </p:sp>
      <p:sp>
        <p:nvSpPr>
          <p:cNvPr id="27651" name="Rectangle 3"/>
          <p:cNvSpPr>
            <a:spLocks noGrp="1"/>
          </p:cNvSpPr>
          <p:nvPr>
            <p:ph type="body" idx="1"/>
          </p:nvPr>
        </p:nvSpPr>
        <p:spPr bwMode="auto">
          <a:noFill/>
        </p:spPr>
        <p:txBody>
          <a:bodyPr/>
          <a:lstStyle/>
          <a:p>
            <a:endParaRPr lang="en-US">
              <a:ea typeface="ＭＳ Ｐゴシック" pitchFamily="-111" charset="-128"/>
              <a:cs typeface="ＭＳ Ｐゴシック" pitchFamily="-11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ＭＳ Ｐゴシック" pitchFamily="29" charset="-128"/>
                <a:cs typeface="ＭＳ Ｐゴシック" pitchFamily="29" charset="-128"/>
              </a:rPr>
              <a:t>Conversation Analysis is an approach to the study of communication, which was developed starting in the 1960s by Harvey Sacks and his colleagues. It adopts the approach to social science of ethnomethodology, which was developed around the same time by Harold Garfinkel. CA took advantage of tape-recorder technology to study the tacit verbal practices of people engaged in informal face-to-face conversation. We have adopted it to chat analysis, taking advantage of computer logs from VMT and the Replayer. Chat is quite different from talk, but can be analyzed in similar ways. We use this as a primary way to understand what is going on in online collaborative learning. We postulate that group cognition takes place primarily though discourse and can be studied through micro-analysis of the discourse.</a:t>
            </a:r>
            <a:endParaRPr lang="en-US" sz="1200" kern="1200" dirty="0">
              <a:solidFill>
                <a:schemeClr val="tx1"/>
              </a:solidFill>
              <a:effectLst/>
              <a:latin typeface="+mn-lt"/>
              <a:ea typeface="ＭＳ Ｐゴシック" pitchFamily="29" charset="-128"/>
              <a:cs typeface="ＭＳ Ｐゴシック" pitchFamily="29"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p:spPr>
      </p:sp>
      <p:sp>
        <p:nvSpPr>
          <p:cNvPr id="19459" name="Rectangle 3"/>
          <p:cNvSpPr>
            <a:spLocks noGrp="1"/>
          </p:cNvSpPr>
          <p:nvPr>
            <p:ph type="body" idx="1"/>
          </p:nvPr>
        </p:nvSpPr>
        <p:spPr bwMode="auto">
          <a:noFill/>
        </p:spPr>
        <p:txBody>
          <a:bodyPr/>
          <a:lstStyle/>
          <a:p>
            <a:r>
              <a:rPr lang="en-US" sz="1200" kern="1200" dirty="0" smtClean="0">
                <a:solidFill>
                  <a:schemeClr val="tx1"/>
                </a:solidFill>
                <a:effectLst/>
                <a:latin typeface="+mn-lt"/>
                <a:ea typeface="ＭＳ Ｐゴシック" pitchFamily="29" charset="-128"/>
                <a:cs typeface="ＭＳ Ｐゴシック" pitchFamily="29" charset="-128"/>
              </a:rPr>
              <a:t>Here I have tried to represent the constraints on sequential small-group interaction from the levels of the individuals, small group and larger community (such as a classroom).</a:t>
            </a:r>
          </a:p>
          <a:p>
            <a:r>
              <a:rPr lang="en-US" sz="1200" kern="1200" dirty="0" smtClean="0">
                <a:solidFill>
                  <a:schemeClr val="tx1"/>
                </a:solidFill>
                <a:effectLst/>
                <a:latin typeface="+mn-lt"/>
                <a:ea typeface="ＭＳ Ｐゴシック" pitchFamily="29" charset="-128"/>
                <a:cs typeface="ＭＳ Ｐゴシック" pitchFamily="29" charset="-128"/>
              </a:rPr>
              <a:t>The small-group discourse is in the center, mediating the individual cognition, the group cognition and the community knowledge building. Driven by curriculum tasks, this produces knowledge artifacts. As researchers, we can analyze the discourse and the artifacts to see how collaborative learning, group cognition and community knowledge building take place. We are not so much interested in documenting that CSCL results in better test scores, but in understanding how groups in CSCL settings actually interact. Because CSCL is pursuing a vision of a different kind of learning than test scores based on a pedagogy of content memorization measure.</a:t>
            </a:r>
            <a:endParaRPr lang="en-US" sz="1200" kern="1200" dirty="0">
              <a:solidFill>
                <a:schemeClr val="tx1"/>
              </a:solidFill>
              <a:effectLst/>
              <a:latin typeface="+mn-lt"/>
              <a:ea typeface="ＭＳ Ｐゴシック" pitchFamily="29" charset="-128"/>
              <a:cs typeface="ＭＳ Ｐゴシック" pitchFamily="29"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5"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sz="1200" kern="1200" dirty="0" smtClean="0">
                <a:solidFill>
                  <a:schemeClr val="tx1"/>
                </a:solidFill>
                <a:effectLst/>
                <a:latin typeface="+mn-lt"/>
                <a:ea typeface="ＭＳ Ｐゴシック" pitchFamily="29" charset="-128"/>
                <a:cs typeface="ＭＳ Ｐゴシック" pitchFamily="29" charset="-128"/>
              </a:rPr>
              <a:t>Here we see the actual responses of students to the facilitation of a software agent.</a:t>
            </a:r>
          </a:p>
          <a:p>
            <a:r>
              <a:rPr lang="en-US" sz="1200" kern="1200" dirty="0" smtClean="0">
                <a:solidFill>
                  <a:schemeClr val="tx1"/>
                </a:solidFill>
                <a:effectLst/>
                <a:latin typeface="+mn-lt"/>
                <a:ea typeface="ＭＳ Ｐゴシック" pitchFamily="29" charset="-128"/>
                <a:cs typeface="ＭＳ Ｐゴシック" pitchFamily="29" charset="-128"/>
              </a:rPr>
              <a:t>The agent postings are in the first column. We see that in the beginning, the agent dominates and there is no interaction among the students. Later, the students are ignoring the agent and gradually start to interact – first two students and then all three.</a:t>
            </a:r>
          </a:p>
          <a:p>
            <a:r>
              <a:rPr lang="en-US" sz="1200" kern="1200" dirty="0" smtClean="0">
                <a:solidFill>
                  <a:schemeClr val="tx1"/>
                </a:solidFill>
                <a:effectLst/>
                <a:latin typeface="+mn-lt"/>
                <a:ea typeface="ＭＳ Ｐゴシック" pitchFamily="29" charset="-128"/>
                <a:cs typeface="ＭＳ Ｐゴシック" pitchFamily="29" charset="-128"/>
              </a:rPr>
              <a:t>So already in this simple representation, we can visualize some interesting results of the interaction – enough to know we need to go back and redesign the agent’s invasive interventions</a:t>
            </a:r>
            <a:endParaRPr lang="en-US" sz="1200" kern="1200" dirty="0">
              <a:solidFill>
                <a:schemeClr val="tx1"/>
              </a:solidFill>
              <a:effectLst/>
              <a:latin typeface="+mn-lt"/>
              <a:ea typeface="ＭＳ Ｐゴシック" pitchFamily="29" charset="-128"/>
              <a:cs typeface="ＭＳ Ｐゴシック" pitchFamily="29"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Fast forward</a:t>
            </a:r>
            <a:r>
              <a:rPr lang="en-US" baseline="0" dirty="0" smtClean="0">
                <a:latin typeface="Calibri" charset="0"/>
                <a:ea typeface="ＭＳ Ｐゴシック" charset="0"/>
                <a:cs typeface="ＭＳ Ｐゴシック" charset="0"/>
              </a:rPr>
              <a:t> to the titanium age of computers!</a:t>
            </a:r>
          </a:p>
          <a:p>
            <a:r>
              <a:rPr lang="en-US" baseline="0" dirty="0" smtClean="0">
                <a:latin typeface="Calibri" charset="0"/>
                <a:ea typeface="ＭＳ Ｐゴシック" charset="0"/>
                <a:cs typeface="ＭＳ Ｐゴシック" charset="0"/>
              </a:rPr>
              <a:t>Here we see still images from dynamic geometry</a:t>
            </a:r>
          </a:p>
          <a:p>
            <a:r>
              <a:rPr lang="en-US" baseline="0" dirty="0" smtClean="0">
                <a:latin typeface="Calibri" charset="0"/>
                <a:ea typeface="ＭＳ Ｐゴシック" charset="0"/>
                <a:cs typeface="ＭＳ Ｐゴシック" charset="0"/>
              </a:rPr>
              <a:t>GeoGebra is a computer application for constructing and manipulating geometric objects and configurations.</a:t>
            </a:r>
          </a:p>
          <a:p>
            <a:r>
              <a:rPr lang="en-US" baseline="0" dirty="0" smtClean="0">
                <a:latin typeface="Calibri" charset="0"/>
                <a:ea typeface="ＭＳ Ｐゴシック" charset="0"/>
                <a:cs typeface="ＭＳ Ｐゴシック" charset="0"/>
              </a:rPr>
              <a:t>Here we see Euclid’s construction of a right angle</a:t>
            </a:r>
          </a:p>
          <a:p>
            <a:r>
              <a:rPr lang="en-US" baseline="0" dirty="0" smtClean="0">
                <a:latin typeface="Calibri" charset="0"/>
                <a:ea typeface="ＭＳ Ｐゴシック" charset="0"/>
                <a:cs typeface="ＭＳ Ｐゴシック" charset="0"/>
              </a:rPr>
              <a:t>We can drag point D or point B to see that the angle at point A remains a right angle under any allowable manipulation of size and orientation</a:t>
            </a:r>
          </a:p>
          <a:p>
            <a:r>
              <a:rPr lang="en-US" baseline="0" dirty="0" smtClean="0">
                <a:latin typeface="Calibri" charset="0"/>
                <a:ea typeface="ＭＳ Ｐゴシック" charset="0"/>
                <a:cs typeface="ＭＳ Ｐゴシック" charset="0"/>
              </a:rPr>
              <a:t>This provides visual and tactile evidence that the construction has imposed constraints that require that angle to be a right angle</a:t>
            </a:r>
          </a:p>
          <a:p>
            <a:r>
              <a:rPr lang="en-US" baseline="0" dirty="0" smtClean="0">
                <a:latin typeface="Calibri" charset="0"/>
                <a:ea typeface="ＭＳ Ｐゴシック" charset="0"/>
                <a:cs typeface="ＭＳ Ｐゴシック" charset="0"/>
              </a:rPr>
              <a:t>We can also display symbolic or algebraic representations that confirm that angle alpha always remains 90 degrees</a:t>
            </a:r>
          </a:p>
          <a:p>
            <a:r>
              <a:rPr lang="en-US" baseline="0" dirty="0" smtClean="0">
                <a:latin typeface="Calibri" charset="0"/>
                <a:ea typeface="ＭＳ Ｐゴシック" charset="0"/>
                <a:cs typeface="ＭＳ Ｐゴシック" charset="0"/>
              </a:rPr>
              <a:t>Note that in 2012 we still name the angle with the Greek letter that Euclid used and the construction has not changed in principle either</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TextEdit="1"/>
          </p:cNvSpPr>
          <p:nvPr>
            <p:ph type="sldImg"/>
          </p:nvPr>
        </p:nvSpPr>
        <p:spPr bwMode="auto">
          <a:noFill/>
          <a:ln>
            <a:solidFill>
              <a:srgbClr val="000000"/>
            </a:solidFill>
            <a:miter lim="800000"/>
            <a:headEnd/>
            <a:tailEnd/>
          </a:ln>
        </p:spPr>
      </p:sp>
      <p:sp>
        <p:nvSpPr>
          <p:cNvPr id="54275" name="Rectangle 3"/>
          <p:cNvSpPr>
            <a:spLocks noGrp="1"/>
          </p:cNvSpPr>
          <p:nvPr>
            <p:ph type="body" idx="1"/>
          </p:nvPr>
        </p:nvSpPr>
        <p:spPr bwMode="auto">
          <a:noFill/>
        </p:spPr>
        <p:txBody>
          <a:bodyPr/>
          <a:lstStyle/>
          <a:p>
            <a:r>
              <a:rPr lang="en-US" sz="1200" kern="1200" dirty="0" smtClean="0">
                <a:solidFill>
                  <a:schemeClr val="tx1"/>
                </a:solidFill>
                <a:effectLst/>
                <a:latin typeface="+mn-lt"/>
                <a:ea typeface="ＭＳ Ｐゴシック" pitchFamily="29" charset="-128"/>
                <a:cs typeface="ＭＳ Ｐゴシック" pitchFamily="29" charset="-128"/>
              </a:rPr>
              <a:t>In a recent paper, I did a more detailed analysis of the response structure of students working in VMT at the end of four hour-long sessions. Most Conversation Analysis studies focus in very brief interactions in which one person responds to another. I was interested in longer sequences that could accomplish math work.</a:t>
            </a:r>
          </a:p>
          <a:p>
            <a:r>
              <a:rPr lang="en-US" sz="1200" kern="1200" dirty="0" smtClean="0">
                <a:solidFill>
                  <a:schemeClr val="tx1"/>
                </a:solidFill>
                <a:effectLst/>
                <a:latin typeface="+mn-lt"/>
                <a:ea typeface="ＭＳ Ｐゴシック" pitchFamily="29" charset="-128"/>
                <a:cs typeface="ＭＳ Ｐゴシック" pitchFamily="29" charset="-128"/>
              </a:rPr>
              <a:t>I found a sequence of 10 short response interactions and I looked at the math content of each. I found that they accomplished the 10 tasks listed in this slide. In other words, this longer sequence of 10 short interactions solved a math problem that the students had (a) come up with themselves earlier, (b) been unable to solve earlier and (c) were extremely excited to solve now. As a group engaged in chat with shared drawings, they solved an authentic math problem that none of them were able to solve individually.</a:t>
            </a:r>
          </a:p>
          <a:p>
            <a:r>
              <a:rPr lang="en-US" sz="1200" kern="1200" smtClean="0">
                <a:solidFill>
                  <a:schemeClr val="tx1"/>
                </a:solidFill>
                <a:effectLst/>
                <a:latin typeface="+mn-lt"/>
                <a:ea typeface="ＭＳ Ｐゴシック" pitchFamily="29" charset="-128"/>
                <a:cs typeface="ＭＳ Ｐゴシック" pitchFamily="29" charset="-128"/>
              </a:rPr>
              <a:t>The CSCL vision is that this can take place with the proper technological and pedagogical support.</a:t>
            </a:r>
            <a:endParaRPr lang="en-US" sz="1200" kern="1200">
              <a:solidFill>
                <a:schemeClr val="tx1"/>
              </a:solidFill>
              <a:effectLst/>
              <a:latin typeface="+mn-lt"/>
              <a:ea typeface="ＭＳ Ｐゴシック" pitchFamily="29" charset="-128"/>
              <a:cs typeface="ＭＳ Ｐゴシック" pitchFamily="29"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spect="1" noTextEdit="1"/>
          </p:cNvSpPr>
          <p:nvPr>
            <p:ph type="sldImg"/>
          </p:nvPr>
        </p:nvSpPr>
        <p:spPr bwMode="auto">
          <a:noFill/>
          <a:ln>
            <a:solidFill>
              <a:srgbClr val="000000"/>
            </a:solidFill>
            <a:miter lim="800000"/>
            <a:headEnd/>
            <a:tailEnd/>
          </a:ln>
        </p:spPr>
      </p:sp>
      <p:sp>
        <p:nvSpPr>
          <p:cNvPr id="19459" name="Rectangle 3"/>
          <p:cNvSpPr>
            <a:spLocks noGrp="1"/>
          </p:cNvSpPr>
          <p:nvPr>
            <p:ph type="body" idx="1"/>
          </p:nvPr>
        </p:nvSpPr>
        <p:spPr bwMode="auto">
          <a:noFill/>
        </p:spPr>
        <p:txBody>
          <a:bodyPr/>
          <a:lstStyle/>
          <a:p>
            <a:endParaRPr lang="en-US">
              <a:ea typeface="ＭＳ Ｐゴシック" pitchFamily="-111" charset="-128"/>
              <a:cs typeface="ＭＳ Ｐゴシック" pitchFamily="-111"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So I think these people would support the goals of the VMT Project</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dirty="0">
              <a:latin typeface="Calibri"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latin typeface="Calibri" charset="0"/>
              <a:ea typeface="ＭＳ Ｐゴシック" charset="0"/>
              <a:cs typeface="ＭＳ Ｐゴシック" charset="0"/>
            </a:endParaRPr>
          </a:p>
        </p:txBody>
      </p:sp>
      <p:sp>
        <p:nvSpPr>
          <p:cNvPr id="593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C898BB-A591-EB43-BE36-A9DC29D05B07}" type="slidenum">
              <a:rPr lang="en-US" sz="1200">
                <a:latin typeface="Calibri" charset="0"/>
              </a:rPr>
              <a:pPr eaLnBrk="1" hangingPunct="1"/>
              <a:t>38</a:t>
            </a:fld>
            <a:endParaRPr lang="en-US" sz="1200">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In our</a:t>
            </a:r>
            <a:r>
              <a:rPr lang="en-US" baseline="0" dirty="0" smtClean="0">
                <a:latin typeface="Calibri" charset="0"/>
                <a:ea typeface="ＭＳ Ｐゴシック" charset="0"/>
                <a:cs typeface="ＭＳ Ｐゴシック" charset="0"/>
              </a:rPr>
              <a:t> project, we want to take advantage of computer technology to promote collaborative learning of math in ways that were not previously possible</a:t>
            </a:r>
          </a:p>
          <a:p>
            <a:r>
              <a:rPr lang="en-US" baseline="0" dirty="0" smtClean="0">
                <a:latin typeface="Calibri" charset="0"/>
                <a:ea typeface="ＭＳ Ｐゴシック" charset="0"/>
                <a:cs typeface="ＭＳ Ｐゴシック" charset="0"/>
              </a:rPr>
              <a:t>Using dynamic geometry software is just one way to do this</a:t>
            </a:r>
          </a:p>
          <a:p>
            <a:r>
              <a:rPr lang="en-US" baseline="0" dirty="0" smtClean="0">
                <a:latin typeface="Calibri" charset="0"/>
                <a:ea typeface="ＭＳ Ｐゴシック" charset="0"/>
                <a:cs typeface="ＭＳ Ｐゴシック" charset="0"/>
              </a:rPr>
              <a:t>Because we study collaboration, we see the importance of talk in small groups for building knowledge</a:t>
            </a:r>
          </a:p>
          <a:p>
            <a:r>
              <a:rPr lang="en-US" baseline="0" dirty="0" smtClean="0">
                <a:latin typeface="Calibri" charset="0"/>
                <a:ea typeface="ＭＳ Ｐゴシック" charset="0"/>
                <a:cs typeface="ＭＳ Ｐゴシック" charset="0"/>
              </a:rPr>
              <a:t>That is the basis for what I call “group cognition”</a:t>
            </a:r>
          </a:p>
          <a:p>
            <a:r>
              <a:rPr lang="en-US" baseline="0" dirty="0" smtClean="0">
                <a:latin typeface="Calibri" charset="0"/>
                <a:ea typeface="ＭＳ Ｐゴシック" charset="0"/>
                <a:cs typeface="ＭＳ Ｐゴシック" charset="0"/>
              </a:rPr>
              <a:t>One relevant theory of talk for learning is called “accountable talk”</a:t>
            </a:r>
          </a:p>
          <a:p>
            <a:r>
              <a:rPr lang="en-US" baseline="0" dirty="0" smtClean="0">
                <a:latin typeface="Calibri" charset="0"/>
                <a:ea typeface="ＭＳ Ｐゴシック" charset="0"/>
                <a:cs typeface="ＭＳ Ｐゴシック" charset="0"/>
              </a:rPr>
              <a:t>It stresses that participants in a group should be accountable for making sure that everyone understand what the group is doing</a:t>
            </a:r>
          </a:p>
          <a:p>
            <a:r>
              <a:rPr lang="en-US" baseline="0" dirty="0" smtClean="0">
                <a:latin typeface="Calibri" charset="0"/>
                <a:ea typeface="ＭＳ Ｐゴシック" charset="0"/>
                <a:cs typeface="ＭＳ Ｐゴシック" charset="0"/>
              </a:rPr>
              <a:t>We are exploring the use of software agents participating in online chats to facilitate accountable talk</a:t>
            </a:r>
          </a:p>
          <a:p>
            <a:r>
              <a:rPr lang="en-US" baseline="0" dirty="0" smtClean="0">
                <a:latin typeface="Calibri" charset="0"/>
                <a:ea typeface="ＭＳ Ｐゴシック" charset="0"/>
                <a:cs typeface="ＭＳ Ｐゴシック" charset="0"/>
              </a:rPr>
              <a:t>Such agents are part of our current research in collaboration with Carolyn Rose at Carnegie-Mellon University</a:t>
            </a:r>
          </a:p>
          <a:p>
            <a:r>
              <a:rPr lang="en-US" baseline="0" dirty="0" smtClean="0">
                <a:latin typeface="Calibri" charset="0"/>
                <a:ea typeface="ＭＳ Ｐゴシック" charset="0"/>
                <a:cs typeface="ＭＳ Ｐゴシック" charset="0"/>
              </a:rPr>
              <a:t>More generally, we want to explore and support productive mathematical discourse in small online groups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The VMT Project has been underway since 2002.</a:t>
            </a:r>
            <a:r>
              <a:rPr lang="en-US" baseline="0" dirty="0" smtClean="0">
                <a:latin typeface="Calibri" charset="0"/>
                <a:ea typeface="ＭＳ Ｐゴシック" charset="0"/>
                <a:cs typeface="ＭＳ Ｐゴシック" charset="0"/>
              </a:rPr>
              <a:t> It creates, supports and studies “Virtual Math Teams”</a:t>
            </a:r>
          </a:p>
          <a:p>
            <a:r>
              <a:rPr lang="en-US" baseline="0" dirty="0" smtClean="0">
                <a:latin typeface="Calibri" charset="0"/>
                <a:ea typeface="ＭＳ Ｐゴシック" charset="0"/>
                <a:cs typeface="ＭＳ Ｐゴシック" charset="0"/>
              </a:rPr>
              <a:t>That is, online small groups of students exploring and chatting about mathematics</a:t>
            </a:r>
          </a:p>
          <a:p>
            <a:r>
              <a:rPr lang="en-US" baseline="0" dirty="0" smtClean="0">
                <a:latin typeface="Calibri" charset="0"/>
                <a:ea typeface="ＭＳ Ｐゴシック" charset="0"/>
                <a:cs typeface="ＭＳ Ｐゴシック" charset="0"/>
              </a:rPr>
              <a:t>The VMT environment combines components for visualizing and exploring mathematical objects and components for communication</a:t>
            </a:r>
          </a:p>
          <a:p>
            <a:r>
              <a:rPr lang="en-US" baseline="0" dirty="0" smtClean="0">
                <a:latin typeface="Calibri" charset="0"/>
                <a:ea typeface="ＭＳ Ｐゴシック" charset="0"/>
                <a:cs typeface="ＭＳ Ｐゴシック" charset="0"/>
              </a:rPr>
              <a:t>Here we see a multi-user version of dynamic geometry along with a chat tool for discussion of the math work</a:t>
            </a:r>
          </a:p>
          <a:p>
            <a:r>
              <a:rPr lang="en-US" baseline="0" dirty="0" smtClean="0">
                <a:latin typeface="Calibri" charset="0"/>
                <a:ea typeface="ＭＳ Ｐゴシック" charset="0"/>
                <a:cs typeface="ＭＳ Ｐゴシック" charset="0"/>
              </a:rPr>
              <a:t>VMT provides the first multi-user version of dynamic geometry, where several users can actively manipulate a shared construction</a:t>
            </a:r>
          </a:p>
          <a:p>
            <a:r>
              <a:rPr lang="en-US" baseline="0" dirty="0" smtClean="0">
                <a:latin typeface="Calibri" charset="0"/>
                <a:ea typeface="ＭＳ Ｐゴシック" charset="0"/>
                <a:cs typeface="ＭＳ Ｐゴシック" charset="0"/>
              </a:rPr>
              <a:t>As you will see, VMT includes additional components for synchronous and asynchronous work and communication, as well as for reflection and research</a:t>
            </a:r>
          </a:p>
        </p:txBody>
      </p:sp>
      <p:sp>
        <p:nvSpPr>
          <p:cNvPr id="727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7EB90A0-4F67-2641-BBAA-1E5B58EA828A}" type="slidenum">
              <a:rPr lang="en-US" sz="1200">
                <a:latin typeface="Calibri" charset="0"/>
              </a:rPr>
              <a:pPr eaLnBrk="1" hangingPunct="1"/>
              <a:t>5</a:t>
            </a:fld>
            <a:endParaRPr lang="en-US" sz="120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aseline="0" dirty="0" smtClean="0">
                <a:latin typeface="Calibri" charset="0"/>
                <a:ea typeface="ＭＳ Ｐゴシック" charset="0"/>
                <a:cs typeface="ＭＳ Ｐゴシック" charset="0"/>
              </a:rPr>
              <a:t>Our goal is to provide a technological medium and an integrated pedagogical approach to collaborative learning of mathematics</a:t>
            </a:r>
          </a:p>
          <a:p>
            <a:r>
              <a:rPr lang="en-US" baseline="0" dirty="0" smtClean="0">
                <a:latin typeface="Calibri" charset="0"/>
                <a:ea typeface="ＭＳ Ｐゴシック" charset="0"/>
                <a:cs typeface="ＭＳ Ｐゴシック" charset="0"/>
              </a:rPr>
              <a:t>We are trying to translate Euclid’s static, individualistic presentation of geometry into a form that takes advantage of the potentials of computer support and collaborative learning</a:t>
            </a:r>
          </a:p>
          <a:p>
            <a:r>
              <a:rPr lang="en-US" baseline="0" dirty="0" smtClean="0">
                <a:latin typeface="Calibri" charset="0"/>
                <a:ea typeface="ＭＳ Ｐゴシック" charset="0"/>
                <a:cs typeface="ＭＳ Ｐゴシック" charset="0"/>
              </a:rPr>
              <a:t>As I have just indicated,</a:t>
            </a:r>
          </a:p>
          <a:p>
            <a:pPr marL="171450" indent="-171450">
              <a:buFontTx/>
              <a:buChar char="•"/>
            </a:pPr>
            <a:r>
              <a:rPr lang="en-US" baseline="0" dirty="0" smtClean="0">
                <a:latin typeface="Calibri" charset="0"/>
                <a:ea typeface="ＭＳ Ｐゴシック" charset="0"/>
                <a:cs typeface="ＭＳ Ｐゴシック" charset="0"/>
              </a:rPr>
              <a:t>We are moving from clay tablets to computers – and maybe </a:t>
            </a:r>
            <a:r>
              <a:rPr lang="en-US" baseline="0" dirty="0" err="1" smtClean="0">
                <a:latin typeface="Calibri" charset="0"/>
                <a:ea typeface="ＭＳ Ｐゴシック" charset="0"/>
                <a:cs typeface="ＭＳ Ｐゴシック" charset="0"/>
              </a:rPr>
              <a:t>iPads</a:t>
            </a:r>
            <a:r>
              <a:rPr lang="en-US" baseline="0" dirty="0" smtClean="0">
                <a:latin typeface="Calibri" charset="0"/>
                <a:ea typeface="ＭＳ Ｐゴシック" charset="0"/>
                <a:cs typeface="ＭＳ Ｐゴシック" charset="0"/>
              </a:rPr>
              <a:t> – while preserving the underlying principles of geometry</a:t>
            </a:r>
          </a:p>
          <a:p>
            <a:pPr marL="171450" indent="-171450">
              <a:buFontTx/>
              <a:buChar char="•"/>
            </a:pPr>
            <a:r>
              <a:rPr lang="en-US" baseline="0" dirty="0" smtClean="0">
                <a:latin typeface="Calibri" charset="0"/>
                <a:ea typeface="ＭＳ Ｐゴシック" charset="0"/>
                <a:cs typeface="ＭＳ Ｐゴシック" charset="0"/>
              </a:rPr>
              <a:t>We are moving from having constructions play the role of static illustrations to engaging students in the construction of constraints or dependencies which ensure results like right angles or congruent triangles</a:t>
            </a:r>
          </a:p>
          <a:p>
            <a:pPr marL="171450" indent="-171450">
              <a:buFontTx/>
              <a:buChar char="•"/>
            </a:pPr>
            <a:r>
              <a:rPr lang="en-US" baseline="0" dirty="0" smtClean="0">
                <a:latin typeface="Calibri" charset="0"/>
                <a:ea typeface="ＭＳ Ｐゴシック" charset="0"/>
                <a:cs typeface="ＭＳ Ｐゴシック" charset="0"/>
              </a:rPr>
              <a:t>We are especially concerned with the nature of the discourse that takes place around the mathematics, as this is central to both collaborative interaction and to cognitive understanding</a:t>
            </a:r>
          </a:p>
          <a:p>
            <a:pPr marL="171450" indent="-171450">
              <a:buFontTx/>
              <a:buChar char="•"/>
            </a:pPr>
            <a:r>
              <a:rPr lang="en-US" baseline="0" dirty="0" smtClean="0">
                <a:latin typeface="Calibri" charset="0"/>
                <a:ea typeface="ＭＳ Ｐゴシック" charset="0"/>
                <a:cs typeface="ＭＳ Ｐゴシック" charset="0"/>
              </a:rPr>
              <a:t>We are structuring the pedagogy to emphasize student-centered exploration, noticing, wondering, manipulation, visualization, representation, </a:t>
            </a:r>
            <a:r>
              <a:rPr lang="en-US" baseline="0" dirty="0" err="1" smtClean="0">
                <a:latin typeface="Calibri" charset="0"/>
                <a:ea typeface="ＭＳ Ｐゴシック" charset="0"/>
                <a:cs typeface="ＭＳ Ｐゴシック" charset="0"/>
              </a:rPr>
              <a:t>etc</a:t>
            </a:r>
            <a:r>
              <a:rPr lang="en-US" baseline="0" dirty="0" smtClean="0">
                <a:latin typeface="Calibri" charset="0"/>
                <a:ea typeface="ＭＳ Ｐゴシック" charset="0"/>
                <a:cs typeface="ＭＳ Ｐゴシック" charset="0"/>
              </a:rPr>
              <a:t> rather than memorization of authoritative content</a:t>
            </a:r>
          </a:p>
          <a:p>
            <a:pPr marL="0" indent="0">
              <a:buFontTx/>
              <a:buNone/>
            </a:pPr>
            <a:r>
              <a:rPr lang="en-US" baseline="0" dirty="0" smtClean="0">
                <a:latin typeface="Calibri" charset="0"/>
                <a:ea typeface="ＭＳ Ｐゴシック" charset="0"/>
                <a:cs typeface="ＭＳ Ｐゴシック" charset="0"/>
              </a:rPr>
              <a:t>Our current specific focus is developing a document to serve as a curriculum for teachers and students – quite literally translating Euclid’s book of constructions and proofs into a scripted set of activities for dynamic constructions and collaborative reflections by small groups of online students</a:t>
            </a:r>
            <a:endParaRPr lang="en-US" dirty="0" smtClean="0">
              <a:latin typeface="Calibri" charset="0"/>
              <a:ea typeface="ＭＳ Ｐゴシック" charset="0"/>
              <a:cs typeface="ＭＳ Ｐゴシック" charset="0"/>
            </a:endParaRPr>
          </a:p>
          <a:p>
            <a:endParaRPr lang="en-US" dirty="0">
              <a:latin typeface="Calibri"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2"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CSCL has existed as an active multi-disciplinary field of research for almost 20 years</a:t>
            </a:r>
          </a:p>
          <a:p>
            <a:r>
              <a:rPr lang="en-US" dirty="0" smtClean="0">
                <a:latin typeface="Calibri" charset="0"/>
                <a:ea typeface="ＭＳ Ｐゴシック" charset="0"/>
                <a:cs typeface="ＭＳ Ｐゴシック" charset="0"/>
              </a:rPr>
              <a:t>Yet it remains more of a promise than</a:t>
            </a:r>
            <a:r>
              <a:rPr lang="en-US" baseline="0" dirty="0" smtClean="0">
                <a:latin typeface="Calibri" charset="0"/>
                <a:ea typeface="ＭＳ Ｐゴシック" charset="0"/>
                <a:cs typeface="ＭＳ Ｐゴシック" charset="0"/>
              </a:rPr>
              <a:t> a reality.</a:t>
            </a:r>
          </a:p>
          <a:p>
            <a:r>
              <a:rPr lang="en-US" baseline="0" dirty="0" smtClean="0">
                <a:latin typeface="Calibri" charset="0"/>
                <a:ea typeface="ＭＳ Ｐゴシック" charset="0"/>
                <a:cs typeface="ＭＳ Ｐゴシック" charset="0"/>
              </a:rPr>
              <a:t>This is not so surprising if one considers the complexity and vision of the CSCL undertaking – a complexity that is just becoming clear as the field advances</a:t>
            </a:r>
          </a:p>
          <a:p>
            <a:r>
              <a:rPr lang="en-US" baseline="0" dirty="0" smtClean="0">
                <a:latin typeface="Calibri" charset="0"/>
                <a:ea typeface="ＭＳ Ｐゴシック" charset="0"/>
                <a:cs typeface="ＭＳ Ｐゴシック" charset="0"/>
              </a:rPr>
              <a:t>Consider the shift in literacy that accompanied Euclid’s contribution to Western thought: it took hundreds if not thousands of years and many people in the world today are still not fully literate in mathematical thinking</a:t>
            </a:r>
          </a:p>
          <a:p>
            <a:r>
              <a:rPr lang="en-US" baseline="0" dirty="0" smtClean="0">
                <a:latin typeface="Calibri" charset="0"/>
                <a:ea typeface="ＭＳ Ｐゴシック" charset="0"/>
                <a:cs typeface="ＭＳ Ｐゴシック" charset="0"/>
              </a:rPr>
              <a:t>The shift to literacy in CSCL will similarly require social transformations and the development of many supportive educational and social practices</a:t>
            </a:r>
          </a:p>
          <a:p>
            <a:r>
              <a:rPr lang="en-US" baseline="0" dirty="0" smtClean="0">
                <a:latin typeface="Calibri" charset="0"/>
                <a:ea typeface="ＭＳ Ｐゴシック" charset="0"/>
                <a:cs typeface="ＭＳ Ｐゴシック" charset="0"/>
              </a:rPr>
              <a:t>As an example, I will today touch on the following aspects of the VMT CSCL project:</a:t>
            </a:r>
          </a:p>
          <a:p>
            <a:pPr marL="171450" indent="-171450">
              <a:buFontTx/>
              <a:buChar char="•"/>
            </a:pPr>
            <a:r>
              <a:rPr lang="en-US" baseline="0" dirty="0" smtClean="0">
                <a:latin typeface="Calibri" charset="0"/>
                <a:ea typeface="ＭＳ Ｐゴシック" charset="0"/>
                <a:cs typeface="ＭＳ Ｐゴシック" charset="0"/>
              </a:rPr>
              <a:t>1Because it is a vision rather than a widespread practice, we cannot conduct large randomized clinical trials to prove its effectiveness and efficiency – at best we can show case studies of what may be possible</a:t>
            </a:r>
          </a:p>
          <a:p>
            <a:pPr marL="171450" indent="-171450">
              <a:buFontTx/>
              <a:buChar char="•"/>
            </a:pPr>
            <a:r>
              <a:rPr lang="en-US" baseline="0" dirty="0" smtClean="0">
                <a:latin typeface="Calibri" charset="0"/>
                <a:ea typeface="ＭＳ Ｐゴシック" charset="0"/>
                <a:cs typeface="ＭＳ Ｐゴシック" charset="0"/>
              </a:rPr>
              <a:t>2 We need to be expert in geometry education – one must understand a text well to translate it into a new form</a:t>
            </a:r>
          </a:p>
          <a:p>
            <a:pPr marL="171450" indent="-171450">
              <a:buFontTx/>
              <a:buChar char="•"/>
            </a:pPr>
            <a:r>
              <a:rPr lang="en-US" baseline="0" dirty="0" smtClean="0">
                <a:latin typeface="Calibri" charset="0"/>
                <a:ea typeface="ＭＳ Ｐゴシック" charset="0"/>
                <a:cs typeface="ＭＳ Ｐゴシック" charset="0"/>
              </a:rPr>
              <a:t>3 We recognize the central role of discourse. Discourse is complexly situated in its unique contexts and is hard to study and generalize</a:t>
            </a:r>
          </a:p>
          <a:p>
            <a:pPr marL="171450" indent="-171450">
              <a:buFontTx/>
              <a:buChar char="•"/>
            </a:pPr>
            <a:r>
              <a:rPr lang="en-US" baseline="0" dirty="0" smtClean="0">
                <a:latin typeface="Calibri" charset="0"/>
                <a:ea typeface="ＭＳ Ｐゴシック" charset="0"/>
                <a:cs typeface="ＭＳ Ｐゴシック" charset="0"/>
              </a:rPr>
              <a:t>4 To explore a promise, we have to gradually prototype new technologies based on cycles of trial and formative evaluation. This is a research cycle</a:t>
            </a:r>
          </a:p>
          <a:p>
            <a:pPr marL="171450" indent="-171450">
              <a:buFontTx/>
              <a:buChar char="•"/>
            </a:pPr>
            <a:r>
              <a:rPr lang="en-US" baseline="0" dirty="0" smtClean="0">
                <a:latin typeface="Calibri" charset="0"/>
                <a:ea typeface="ＭＳ Ｐゴシック" charset="0"/>
                <a:cs typeface="ＭＳ Ｐゴシック" charset="0"/>
              </a:rPr>
              <a:t>5 For a complex technology like GeoGebra – and even more so for VMT-with-GeoGebra – the technical issues are subsidiary to HOW the users actually put the technology into use</a:t>
            </a:r>
          </a:p>
          <a:p>
            <a:pPr marL="171450" indent="-171450">
              <a:buFontTx/>
              <a:buChar char="•"/>
            </a:pPr>
            <a:r>
              <a:rPr lang="en-US" baseline="0" dirty="0" smtClean="0">
                <a:latin typeface="Calibri" charset="0"/>
                <a:ea typeface="ＭＳ Ｐゴシック" charset="0"/>
                <a:cs typeface="ＭＳ Ｐゴシック" charset="0"/>
              </a:rPr>
              <a:t>6 The research cycle in which technology and pedagogy and collaboration co-evolve, raises a large number of design issues, which the VMT Project is currently addressing</a:t>
            </a:r>
          </a:p>
          <a:p>
            <a:pPr marL="171450" indent="-171450">
              <a:buFontTx/>
              <a:buChar char="•"/>
            </a:pPr>
            <a:r>
              <a:rPr lang="en-US" baseline="0" dirty="0" smtClean="0">
                <a:latin typeface="Calibri" charset="0"/>
                <a:ea typeface="ＭＳ Ｐゴシック" charset="0"/>
                <a:cs typeface="ＭＳ Ｐゴシック" charset="0"/>
              </a:rPr>
              <a:t>7 For the analysis of what the users are actually doing in case studies and the nature of their discourse, we rely heavily on micro-analysis methods we have derived from Conversation Analysis</a:t>
            </a:r>
          </a:p>
          <a:p>
            <a:pPr marL="0" indent="0">
              <a:buFontTx/>
              <a:buNone/>
            </a:pPr>
            <a:r>
              <a:rPr lang="en-US" baseline="0" dirty="0" smtClean="0">
                <a:latin typeface="Calibri" charset="0"/>
                <a:ea typeface="ＭＳ Ｐゴシック" charset="0"/>
                <a:cs typeface="ＭＳ Ｐゴシック" charset="0"/>
              </a:rPr>
              <a:t>*   8  With its broad vision, CSCL raises a number of philosophic issues. I will touch on one or two in my conclusions today.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We are trying to develop a set of activities that guide students to</a:t>
            </a:r>
            <a:r>
              <a:rPr lang="en-US" baseline="0" dirty="0" smtClean="0">
                <a:latin typeface="Calibri" charset="0"/>
                <a:ea typeface="ＭＳ Ｐゴシック" charset="0"/>
                <a:cs typeface="ＭＳ Ｐゴシック" charset="0"/>
              </a:rPr>
              <a:t> develop an understanding of the essential relationships in geometry</a:t>
            </a:r>
          </a:p>
          <a:p>
            <a:r>
              <a:rPr lang="en-US" baseline="0" dirty="0" smtClean="0">
                <a:latin typeface="Calibri" charset="0"/>
                <a:ea typeface="ＭＳ Ｐゴシック" charset="0"/>
                <a:cs typeface="ＭＳ Ｐゴシック" charset="0"/>
              </a:rPr>
              <a:t>Tools like GeoGebra provide many ways to highlight and display focal objects</a:t>
            </a:r>
          </a:p>
          <a:p>
            <a:r>
              <a:rPr lang="en-US" baseline="0" dirty="0" smtClean="0">
                <a:latin typeface="Calibri" charset="0"/>
                <a:ea typeface="ＭＳ Ｐゴシック" charset="0"/>
                <a:cs typeface="ＭＳ Ｐゴシック" charset="0"/>
              </a:rPr>
              <a:t>They allow students to observe and actually take control of the step-by-step construction, rather than just seeing the resultant diagram</a:t>
            </a:r>
          </a:p>
          <a:p>
            <a:r>
              <a:rPr lang="en-US" baseline="0" dirty="0" smtClean="0">
                <a:latin typeface="Calibri" charset="0"/>
                <a:ea typeface="ＭＳ Ｐゴシック" charset="0"/>
                <a:cs typeface="ＭＳ Ｐゴシック" charset="0"/>
              </a:rPr>
              <a:t>Color, coordinates, values of lengths and angles, etc. can aid visualizations</a:t>
            </a:r>
          </a:p>
          <a:p>
            <a:r>
              <a:rPr lang="en-US" baseline="0" dirty="0" smtClean="0">
                <a:latin typeface="Calibri" charset="0"/>
                <a:ea typeface="ＭＳ Ｐゴシック" charset="0"/>
                <a:cs typeface="ＭＳ Ｐゴシック" charset="0"/>
              </a:rPr>
              <a:t>Students can manipulate constructions, drag objects and observe the consequences</a:t>
            </a:r>
          </a:p>
          <a:p>
            <a:r>
              <a:rPr lang="en-US" dirty="0" smtClean="0">
                <a:latin typeface="Calibri" charset="0"/>
                <a:ea typeface="ＭＳ Ｐゴシック" charset="0"/>
                <a:cs typeface="ＭＳ Ｐゴシック" charset="0"/>
              </a:rPr>
              <a:t>Students can explore variations in the construction and see what difference</a:t>
            </a:r>
            <a:r>
              <a:rPr lang="en-US" baseline="0" dirty="0" smtClean="0">
                <a:latin typeface="Calibri" charset="0"/>
                <a:ea typeface="ＭＳ Ｐゴシック" charset="0"/>
                <a:cs typeface="ＭＳ Ｐゴシック" charset="0"/>
              </a:rPr>
              <a:t> it makes</a:t>
            </a:r>
          </a:p>
          <a:p>
            <a:r>
              <a:rPr lang="en-US" baseline="0" dirty="0" smtClean="0">
                <a:latin typeface="Calibri" charset="0"/>
                <a:ea typeface="ＭＳ Ｐゴシック" charset="0"/>
                <a:cs typeface="ＭＳ Ｐゴシック" charset="0"/>
              </a:rPr>
              <a:t>They can explore how objects behave given the dependencies on other objects that have been built in</a:t>
            </a:r>
          </a:p>
          <a:p>
            <a:r>
              <a:rPr lang="en-US" baseline="0" dirty="0" smtClean="0">
                <a:latin typeface="Calibri" charset="0"/>
                <a:ea typeface="ＭＳ Ｐゴシック" charset="0"/>
                <a:cs typeface="ＭＳ Ｐゴシック" charset="0"/>
              </a:rPr>
              <a:t>Multiple representations show that a given fact can be seen and established in different ways: through lengths, coordinates, relationships, etc.</a:t>
            </a:r>
          </a:p>
          <a:p>
            <a:r>
              <a:rPr lang="en-US" baseline="0" dirty="0" smtClean="0">
                <a:latin typeface="Calibri" charset="0"/>
                <a:ea typeface="ＭＳ Ｐゴシック" charset="0"/>
                <a:cs typeface="ＭＳ Ｐゴシック" charset="0"/>
              </a:rPr>
              <a:t>A point that is considered “an arbitrary point” can in fact be moved around to any position, not just sit in a particular spot like in a paper drawing</a:t>
            </a:r>
          </a:p>
          <a:p>
            <a:r>
              <a:rPr lang="en-US" baseline="0" dirty="0" smtClean="0">
                <a:latin typeface="Calibri" charset="0"/>
                <a:ea typeface="ＭＳ Ｐゴシック" charset="0"/>
                <a:cs typeface="ＭＳ Ｐゴシック" charset="0"/>
              </a:rPr>
              <a:t>For instance, a concrete generic triangle can be dragged around to be any triangle located anywhere</a:t>
            </a:r>
          </a:p>
          <a:p>
            <a:r>
              <a:rPr lang="en-US" baseline="0" dirty="0" smtClean="0">
                <a:latin typeface="Calibri" charset="0"/>
                <a:ea typeface="ＭＳ Ｐゴシック" charset="0"/>
                <a:cs typeface="ＭＳ Ｐゴシック" charset="0"/>
              </a:rPr>
              <a:t>The multiple representations provide multiple ways to talk about the math objects.</a:t>
            </a:r>
          </a:p>
          <a:p>
            <a:r>
              <a:rPr lang="en-US" baseline="0" dirty="0" smtClean="0">
                <a:latin typeface="Calibri" charset="0"/>
                <a:ea typeface="ＭＳ Ｐゴシック" charset="0"/>
                <a:cs typeface="ＭＳ Ｐゴシック" charset="0"/>
              </a:rPr>
              <a:t>The collaborative setting and the guiding curriculum encourage math talk and articulation of what students see, notice and wonder about</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sz="1200" kern="1200" dirty="0" smtClean="0">
                <a:solidFill>
                  <a:schemeClr val="tx1"/>
                </a:solidFill>
                <a:effectLst/>
                <a:latin typeface="+mn-lt"/>
                <a:ea typeface="ＭＳ Ｐゴシック" pitchFamily="29" charset="-128"/>
                <a:cs typeface="ＭＳ Ｐゴシック" pitchFamily="29" charset="-128"/>
              </a:rPr>
              <a:t>The currently popular theory of situated learning views math learning as a matter of becoming socialized into the math community. There is a culture of school-math and to learn math is to become skilled at participating in the discourse and practices of this culture</a:t>
            </a:r>
          </a:p>
          <a:p>
            <a:r>
              <a:rPr lang="en-US" sz="1200" kern="1200" dirty="0" smtClean="0">
                <a:solidFill>
                  <a:schemeClr val="tx1"/>
                </a:solidFill>
                <a:effectLst/>
                <a:latin typeface="+mn-lt"/>
                <a:ea typeface="ＭＳ Ｐゴシック" pitchFamily="29" charset="-128"/>
                <a:cs typeface="ＭＳ Ｐゴシック" pitchFamily="29" charset="-128"/>
              </a:rPr>
              <a:t>Collaborative learning in particular can be defined this way.</a:t>
            </a:r>
          </a:p>
          <a:p>
            <a:r>
              <a:rPr lang="en-US" sz="1200" kern="1200" dirty="0" smtClean="0">
                <a:solidFill>
                  <a:schemeClr val="tx1"/>
                </a:solidFill>
                <a:effectLst/>
                <a:latin typeface="+mn-lt"/>
                <a:ea typeface="ＭＳ Ｐゴシック" pitchFamily="29" charset="-128"/>
                <a:cs typeface="ＭＳ Ｐゴシック" pitchFamily="29" charset="-128"/>
              </a:rPr>
              <a:t>Being a good citizen of the math culture involves accountability to other members, to the community in general and to the field and principles of mathematics (at the level of high school math)</a:t>
            </a:r>
          </a:p>
          <a:p>
            <a:r>
              <a:rPr lang="en-US" sz="1200" kern="1200" dirty="0" smtClean="0">
                <a:solidFill>
                  <a:schemeClr val="tx1"/>
                </a:solidFill>
                <a:effectLst/>
                <a:latin typeface="+mn-lt"/>
                <a:ea typeface="ＭＳ Ｐゴシック" pitchFamily="29" charset="-128"/>
                <a:cs typeface="ＭＳ Ｐゴシック" pitchFamily="29" charset="-128"/>
              </a:rPr>
              <a:t>It is also well established that the best way to learn a subject is to talk about it with others, to articulate ideas and explain them to others. </a:t>
            </a:r>
          </a:p>
          <a:p>
            <a:r>
              <a:rPr lang="en-US" sz="1200" kern="1200" dirty="0" smtClean="0">
                <a:solidFill>
                  <a:schemeClr val="tx1"/>
                </a:solidFill>
                <a:effectLst/>
                <a:latin typeface="+mn-lt"/>
                <a:ea typeface="ＭＳ Ｐゴシック" pitchFamily="29" charset="-128"/>
                <a:cs typeface="ＭＳ Ｐゴシック" pitchFamily="29" charset="-128"/>
              </a:rPr>
              <a:t>In fact, “deep understanding” of math can be defined and operationalized as the ability to talk about a math topic in multiple ways – e.g., in terms of geometric constructions, algebraic equations, spreadsheet columns, graph curves, drawings, physical models, etc.</a:t>
            </a:r>
          </a:p>
          <a:p>
            <a:r>
              <a:rPr lang="en-US" sz="1200" kern="1200" dirty="0" smtClean="0">
                <a:solidFill>
                  <a:schemeClr val="tx1"/>
                </a:solidFill>
                <a:effectLst/>
                <a:latin typeface="+mn-lt"/>
                <a:ea typeface="ＭＳ Ｐゴシック" pitchFamily="29" charset="-128"/>
                <a:cs typeface="ＭＳ Ｐゴシック" pitchFamily="29" charset="-128"/>
              </a:rPr>
              <a:t>The GeoGebra software provides multiple representations and our curriculum encourages</a:t>
            </a:r>
            <a:r>
              <a:rPr lang="en-US" sz="1200" kern="1200" baseline="0" dirty="0" smtClean="0">
                <a:solidFill>
                  <a:schemeClr val="tx1"/>
                </a:solidFill>
                <a:effectLst/>
                <a:latin typeface="+mn-lt"/>
                <a:ea typeface="ＭＳ Ｐゴシック" pitchFamily="29" charset="-128"/>
                <a:cs typeface="ＭＳ Ｐゴシック" pitchFamily="29" charset="-128"/>
              </a:rPr>
              <a:t> multiple ways of talking about geometric relationships</a:t>
            </a:r>
            <a:endParaRPr lang="en-US" sz="1200" kern="1200" dirty="0">
              <a:solidFill>
                <a:schemeClr val="tx1"/>
              </a:solidFill>
              <a:effectLst/>
              <a:latin typeface="+mn-lt"/>
              <a:ea typeface="ＭＳ Ｐゴシック" pitchFamily="29" charset="-128"/>
              <a:cs typeface="ＭＳ Ｐゴシック" pitchFamily="29"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365125"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5" name="Rectangle 4"/>
          <p:cNvSpPr/>
          <p:nvPr/>
        </p:nvSpPr>
        <p:spPr>
          <a:xfrm>
            <a:off x="309563" y="681038"/>
            <a:ext cx="4603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6" name="Rectangle 5"/>
          <p:cNvSpPr/>
          <p:nvPr/>
        </p:nvSpPr>
        <p:spPr>
          <a:xfrm>
            <a:off x="268288" y="681038"/>
            <a:ext cx="2857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7" name="Rectangle 6"/>
          <p:cNvSpPr/>
          <p:nvPr/>
        </p:nvSpPr>
        <p:spPr>
          <a:xfrm>
            <a:off x="249238"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10" name="Rectangle 9"/>
          <p:cNvSpPr/>
          <p:nvPr/>
        </p:nvSpPr>
        <p:spPr>
          <a:xfrm>
            <a:off x="222250" y="681038"/>
            <a:ext cx="793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11" name="Rectangle 10"/>
          <p:cNvSpPr/>
          <p:nvPr/>
        </p:nvSpPr>
        <p:spPr>
          <a:xfrm>
            <a:off x="255588" y="5046663"/>
            <a:ext cx="73025"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12" name="Rectangle 11"/>
          <p:cNvSpPr/>
          <p:nvPr/>
        </p:nvSpPr>
        <p:spPr>
          <a:xfrm>
            <a:off x="255588" y="4797425"/>
            <a:ext cx="73025"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13" name="Rectangle 12"/>
          <p:cNvSpPr/>
          <p:nvPr/>
        </p:nvSpPr>
        <p:spPr>
          <a:xfrm>
            <a:off x="255588" y="4637088"/>
            <a:ext cx="73025"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14" name="Rectangle 13"/>
          <p:cNvSpPr/>
          <p:nvPr/>
        </p:nvSpPr>
        <p:spPr>
          <a:xfrm>
            <a:off x="255588" y="4541838"/>
            <a:ext cx="73025"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8" name="Title 7"/>
          <p:cNvSpPr>
            <a:spLocks noGrp="1"/>
          </p:cNvSpPr>
          <p:nvPr>
            <p:ph type="ctrTitle"/>
          </p:nvPr>
        </p:nvSpPr>
        <p:spPr>
          <a:xfrm>
            <a:off x="914400" y="4343400"/>
            <a:ext cx="7772400" cy="1975104"/>
          </a:xfrm>
        </p:spPr>
        <p:txBody>
          <a:bodyPr/>
          <a:lstStyle>
            <a:lvl1pPr marR="9144" algn="l">
              <a:defRPr sz="4000" b="1" cap="all" spc="0" baseline="0">
                <a:effectLst>
                  <a:reflection blurRad="12700" stA="34000" endA="740" endPos="53000" dir="5400000" sy="-100000" algn="bl" rotWithShape="0"/>
                </a:effectLst>
              </a:defRPr>
            </a:lvl1pPr>
          </a:lstStyle>
          <a:p>
            <a:r>
              <a:rPr lang="en-US" smtClean="0"/>
              <a:t>Click to edit Master title style</a:t>
            </a:r>
            <a:endParaRPr lang="en-US" dirty="0"/>
          </a:p>
        </p:txBody>
      </p:sp>
      <p:sp>
        <p:nvSpPr>
          <p:cNvPr id="9" name="Subtitle 8"/>
          <p:cNvSpPr>
            <a:spLocks noGrp="1"/>
          </p:cNvSpPr>
          <p:nvPr>
            <p:ph type="subTitle" idx="1"/>
          </p:nvPr>
        </p:nvSpPr>
        <p:spPr>
          <a:xfrm>
            <a:off x="914400" y="2834640"/>
            <a:ext cx="77724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dirty="0" smtClean="0"/>
              <a:t>Click to edit Master subtitle style</a:t>
            </a:r>
            <a:endParaRPr lang="en-US" dirty="0"/>
          </a:p>
        </p:txBody>
      </p:sp>
      <p:sp>
        <p:nvSpPr>
          <p:cNvPr id="15" name="Footer Placeholder 16"/>
          <p:cNvSpPr>
            <a:spLocks noGrp="1"/>
          </p:cNvSpPr>
          <p:nvPr>
            <p:ph type="ftr" sz="quarter" idx="10"/>
          </p:nvPr>
        </p:nvSpPr>
        <p:spPr>
          <a:xfrm>
            <a:off x="914400" y="6416675"/>
            <a:ext cx="26670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D5A50"/>
                </a:solidFill>
                <a:latin typeface="Corbel" pitchFamily="29" charset="0"/>
                <a:ea typeface="ＭＳ Ｐゴシック" pitchFamily="29" charset="-128"/>
                <a:cs typeface="ＭＳ Ｐゴシック" pitchFamily="29" charset="-128"/>
              </a:defRPr>
            </a:lvl1pPr>
          </a:lstStyle>
          <a:p>
            <a:pPr>
              <a:defRPr/>
            </a:pPr>
            <a:r>
              <a:rPr lang="pl-PL" dirty="0" smtClean="0"/>
              <a:t>Rutgers 2012</a:t>
            </a:r>
            <a:endParaRPr lang="en-US" dirty="0"/>
          </a:p>
        </p:txBody>
      </p:sp>
      <p:sp>
        <p:nvSpPr>
          <p:cNvPr id="16" name="Slide Number Placeholder 28"/>
          <p:cNvSpPr>
            <a:spLocks noGrp="1"/>
          </p:cNvSpPr>
          <p:nvPr>
            <p:ph type="sldNum" sz="quarter" idx="11"/>
          </p:nvPr>
        </p:nvSpPr>
        <p:spPr/>
        <p:txBody>
          <a:bodyPr/>
          <a:lstStyle>
            <a:lvl1pPr>
              <a:defRPr>
                <a:solidFill>
                  <a:srgbClr val="0D5A50"/>
                </a:solidFill>
              </a:defRPr>
            </a:lvl1pPr>
          </a:lstStyle>
          <a:p>
            <a:pPr>
              <a:defRPr/>
            </a:pPr>
            <a:fld id="{E550954B-C837-AF47-8175-8ED5DD3BD269}" type="slidenum">
              <a:rPr lang="en-US"/>
              <a:pPr>
                <a:defRPr/>
              </a:pPr>
              <a:t>‹#›</a:t>
            </a:fld>
            <a:endParaRPr lang="en-US" dirty="0"/>
          </a:p>
        </p:txBody>
      </p:sp>
    </p:spTree>
    <p:extLst>
      <p:ext uri="{BB962C8B-B14F-4D97-AF65-F5344CB8AC3E}">
        <p14:creationId xmlns:p14="http://schemas.microsoft.com/office/powerpoint/2010/main" val="1799338924"/>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477000" y="6416675"/>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pitchFamily="29" charset="0"/>
                <a:ea typeface="ＭＳ Ｐゴシック" pitchFamily="29" charset="-128"/>
                <a:cs typeface="ＭＳ Ｐゴシック" pitchFamily="29" charset="-128"/>
              </a:defRPr>
            </a:lvl1pPr>
          </a:lstStyle>
          <a:p>
            <a:pPr>
              <a:defRPr/>
            </a:pPr>
            <a:endParaRPr lang="en-US"/>
          </a:p>
        </p:txBody>
      </p:sp>
      <p:sp>
        <p:nvSpPr>
          <p:cNvPr id="5" name="Footer Placeholder 4"/>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orbel" pitchFamily="29" charset="0"/>
                <a:ea typeface="ＭＳ Ｐゴシック" pitchFamily="29" charset="-128"/>
                <a:cs typeface="ＭＳ Ｐゴシック" pitchFamily="29" charset="-128"/>
              </a:defRPr>
            </a:lvl1pPr>
          </a:lstStyle>
          <a:p>
            <a:pPr>
              <a:defRPr/>
            </a:pPr>
            <a:r>
              <a:rPr lang="pl-PL"/>
              <a:t>ECSCW 2011</a:t>
            </a:r>
            <a:endParaRPr lang="en-US"/>
          </a:p>
        </p:txBody>
      </p:sp>
      <p:sp>
        <p:nvSpPr>
          <p:cNvPr id="6" name="Slide Number Placeholder 5"/>
          <p:cNvSpPr>
            <a:spLocks noGrp="1"/>
          </p:cNvSpPr>
          <p:nvPr>
            <p:ph type="sldNum" sz="quarter" idx="12"/>
          </p:nvPr>
        </p:nvSpPr>
        <p:spPr/>
        <p:txBody>
          <a:bodyPr/>
          <a:lstStyle>
            <a:lvl1pPr>
              <a:defRPr/>
            </a:lvl1pPr>
          </a:lstStyle>
          <a:p>
            <a:pPr>
              <a:defRPr/>
            </a:pPr>
            <a:fld id="{738406D1-879F-E24A-A6D2-8A448F0EDA6B}" type="slidenum">
              <a:rPr lang="en-US"/>
              <a:pPr>
                <a:defRPr/>
              </a:pPr>
              <a:t>‹#›</a:t>
            </a:fld>
            <a:endParaRPr lang="en-US"/>
          </a:p>
        </p:txBody>
      </p:sp>
    </p:spTree>
    <p:extLst>
      <p:ext uri="{BB962C8B-B14F-4D97-AF65-F5344CB8AC3E}">
        <p14:creationId xmlns:p14="http://schemas.microsoft.com/office/powerpoint/2010/main" val="2758364317"/>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5867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477000" y="6416675"/>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pitchFamily="29" charset="0"/>
                <a:ea typeface="ＭＳ Ｐゴシック" pitchFamily="29" charset="-128"/>
                <a:cs typeface="ＭＳ Ｐゴシック" pitchFamily="29" charset="-128"/>
              </a:defRPr>
            </a:lvl1pPr>
          </a:lstStyle>
          <a:p>
            <a:pPr>
              <a:defRPr/>
            </a:pPr>
            <a:endParaRPr lang="en-US"/>
          </a:p>
        </p:txBody>
      </p:sp>
      <p:sp>
        <p:nvSpPr>
          <p:cNvPr id="5" name="Footer Placeholder 4"/>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orbel" pitchFamily="29" charset="0"/>
                <a:ea typeface="ＭＳ Ｐゴシック" pitchFamily="29" charset="-128"/>
                <a:cs typeface="ＭＳ Ｐゴシック" pitchFamily="29" charset="-128"/>
              </a:defRPr>
            </a:lvl1pPr>
          </a:lstStyle>
          <a:p>
            <a:pPr>
              <a:defRPr/>
            </a:pPr>
            <a:r>
              <a:rPr lang="pl-PL"/>
              <a:t>ECSCW 2011</a:t>
            </a:r>
            <a:endParaRPr lang="en-US"/>
          </a:p>
        </p:txBody>
      </p:sp>
      <p:sp>
        <p:nvSpPr>
          <p:cNvPr id="6" name="Slide Number Placeholder 5"/>
          <p:cNvSpPr>
            <a:spLocks noGrp="1"/>
          </p:cNvSpPr>
          <p:nvPr>
            <p:ph type="sldNum" sz="quarter" idx="12"/>
          </p:nvPr>
        </p:nvSpPr>
        <p:spPr/>
        <p:txBody>
          <a:bodyPr/>
          <a:lstStyle>
            <a:lvl1pPr>
              <a:defRPr/>
            </a:lvl1pPr>
          </a:lstStyle>
          <a:p>
            <a:pPr>
              <a:defRPr/>
            </a:pPr>
            <a:fld id="{165352F3-2285-2A41-8314-918F955E0B69}" type="slidenum">
              <a:rPr lang="en-US"/>
              <a:pPr>
                <a:defRPr/>
              </a:pPr>
              <a:t>‹#›</a:t>
            </a:fld>
            <a:endParaRPr lang="en-US"/>
          </a:p>
        </p:txBody>
      </p:sp>
    </p:spTree>
    <p:extLst>
      <p:ext uri="{BB962C8B-B14F-4D97-AF65-F5344CB8AC3E}">
        <p14:creationId xmlns:p14="http://schemas.microsoft.com/office/powerpoint/2010/main" val="3244079065"/>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b="1"/>
            </a:lvl1pPr>
            <a:lvl2pPr>
              <a:defRPr b="1"/>
            </a:lvl2pPr>
            <a:lvl3pPr>
              <a:defRPr b="1"/>
            </a:lvl3pPr>
            <a:lvl4pPr>
              <a:defRPr b="1"/>
            </a:lvl4pPr>
            <a:lvl5pPr>
              <a:defRPr b="1"/>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Footer Placeholder 4"/>
          <p:cNvSpPr>
            <a:spLocks noGrp="1"/>
          </p:cNvSpPr>
          <p:nvPr>
            <p:ph type="ftr" sz="quarter" idx="10"/>
          </p:nvPr>
        </p:nvSpPr>
        <p:spPr>
          <a:xfrm>
            <a:off x="355600" y="6373813"/>
            <a:ext cx="5562600" cy="365125"/>
          </a:xfrm>
          <a:prstGeom prst="rect">
            <a:avLst/>
          </a:prstGeom>
        </p:spPr>
        <p:txBody>
          <a:bodyPr vert="horz" wrap="square" lIns="91440" tIns="45720" rIns="91440" bIns="45720" numCol="1" anchor="t" anchorCtr="0" compatLnSpc="1">
            <a:prstTxWarp prst="textNoShape">
              <a:avLst/>
            </a:prstTxWarp>
          </a:bodyPr>
          <a:lstStyle>
            <a:lvl1pPr>
              <a:defRPr sz="1800" smtClean="0">
                <a:solidFill>
                  <a:srgbClr val="0D5A50"/>
                </a:solidFill>
                <a:latin typeface="Corbel" pitchFamily="29" charset="0"/>
                <a:ea typeface="ＭＳ Ｐゴシック" pitchFamily="29" charset="-128"/>
                <a:cs typeface="ＭＳ Ｐゴシック" pitchFamily="29" charset="-128"/>
              </a:defRPr>
            </a:lvl1pPr>
          </a:lstStyle>
          <a:p>
            <a:pPr>
              <a:defRPr/>
            </a:pPr>
            <a:r>
              <a:rPr lang="pl-PL" dirty="0" smtClean="0"/>
              <a:t>Rutgers 2012</a:t>
            </a:r>
            <a:endParaRPr lang="en-US" dirty="0"/>
          </a:p>
        </p:txBody>
      </p:sp>
      <p:sp>
        <p:nvSpPr>
          <p:cNvPr id="5" name="Slide Number Placeholder 5"/>
          <p:cNvSpPr>
            <a:spLocks noGrp="1"/>
          </p:cNvSpPr>
          <p:nvPr>
            <p:ph type="sldNum" sz="quarter" idx="11"/>
          </p:nvPr>
        </p:nvSpPr>
        <p:spPr>
          <a:xfrm>
            <a:off x="8229600" y="6373813"/>
            <a:ext cx="609600" cy="365125"/>
          </a:xfrm>
        </p:spPr>
        <p:txBody>
          <a:bodyPr/>
          <a:lstStyle>
            <a:lvl1pPr>
              <a:defRPr sz="1800">
                <a:solidFill>
                  <a:srgbClr val="0D5A50"/>
                </a:solidFill>
              </a:defRPr>
            </a:lvl1pPr>
          </a:lstStyle>
          <a:p>
            <a:pPr>
              <a:defRPr/>
            </a:pPr>
            <a:fld id="{28031ECC-8A30-1741-A7E4-E2165ABC29D1}" type="slidenum">
              <a:rPr lang="en-US"/>
              <a:pPr>
                <a:defRPr/>
              </a:pPr>
              <a:t>‹#›</a:t>
            </a:fld>
            <a:endParaRPr lang="en-US" dirty="0"/>
          </a:p>
        </p:txBody>
      </p:sp>
    </p:spTree>
    <p:extLst>
      <p:ext uri="{BB962C8B-B14F-4D97-AF65-F5344CB8AC3E}">
        <p14:creationId xmlns:p14="http://schemas.microsoft.com/office/powerpoint/2010/main" val="3696482565"/>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4"/>
          <p:cNvSpPr>
            <a:spLocks/>
          </p:cNvSpPr>
          <p:nvPr/>
        </p:nvSpPr>
        <p:spPr bwMode="auto">
          <a:xfrm>
            <a:off x="4829175" y="1073150"/>
            <a:ext cx="4321175" cy="5791200"/>
          </a:xfrm>
          <a:custGeom>
            <a:avLst/>
            <a:gdLst>
              <a:gd name="T0" fmla="*/ 0 w 2736"/>
              <a:gd name="T1" fmla="*/ 5791200 h 3648"/>
              <a:gd name="T2" fmla="*/ 1137151 w 2736"/>
              <a:gd name="T3" fmla="*/ 3200400 h 3648"/>
              <a:gd name="T4" fmla="*/ 4321175 w 2736"/>
              <a:gd name="T5" fmla="*/ 0 h 3648"/>
              <a:gd name="T6" fmla="*/ 4321175 w 2736"/>
              <a:gd name="T7" fmla="*/ 152400 h 3648"/>
              <a:gd name="T8" fmla="*/ 1175056 w 2736"/>
              <a:gd name="T9" fmla="*/ 3235325 h 3648"/>
              <a:gd name="T10" fmla="*/ 75810 w 2736"/>
              <a:gd name="T11" fmla="*/ 5791200 h 3648"/>
              <a:gd name="T12" fmla="*/ 0 w 2736"/>
              <a:gd name="T13" fmla="*/ 5791200 h 3648"/>
              <a:gd name="T14" fmla="*/ 0 60000 65536"/>
              <a:gd name="T15" fmla="*/ 0 60000 65536"/>
              <a:gd name="T16" fmla="*/ 0 60000 65536"/>
              <a:gd name="T17" fmla="*/ 0 60000 65536"/>
              <a:gd name="T18" fmla="*/ 0 60000 65536"/>
              <a:gd name="T19" fmla="*/ 0 60000 65536"/>
              <a:gd name="T20" fmla="*/ 0 60000 65536"/>
              <a:gd name="T21" fmla="*/ 0 w 2736"/>
              <a:gd name="T22" fmla="*/ 0 h 3648"/>
              <a:gd name="T23" fmla="*/ 2736 w 2736"/>
              <a:gd name="T24" fmla="*/ 3648 h 364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36" h="3648">
                <a:moveTo>
                  <a:pt x="0" y="3648"/>
                </a:moveTo>
                <a:lnTo>
                  <a:pt x="720" y="2016"/>
                </a:lnTo>
                <a:lnTo>
                  <a:pt x="2736" y="672"/>
                </a:lnTo>
                <a:lnTo>
                  <a:pt x="2736" y="720"/>
                </a:lnTo>
                <a:lnTo>
                  <a:pt x="744" y="2038"/>
                </a:lnTo>
                <a:lnTo>
                  <a:pt x="48" y="3648"/>
                </a:lnTo>
                <a:lnTo>
                  <a:pt x="0" y="3648"/>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Freeform 5"/>
          <p:cNvSpPr>
            <a:spLocks/>
          </p:cNvSpPr>
          <p:nvPr/>
        </p:nvSpPr>
        <p:spPr bwMode="auto">
          <a:xfrm>
            <a:off x="374650" y="0"/>
            <a:ext cx="5513388" cy="6615113"/>
          </a:xfrm>
          <a:custGeom>
            <a:avLst/>
            <a:gdLst>
              <a:gd name="T0" fmla="*/ 0 w 3504"/>
              <a:gd name="T1" fmla="*/ 6538193 h 4128"/>
              <a:gd name="T2" fmla="*/ 0 w 3504"/>
              <a:gd name="T3" fmla="*/ 6615113 h 4128"/>
              <a:gd name="T4" fmla="*/ 5513388 w 3504"/>
              <a:gd name="T5" fmla="*/ 4230596 h 4128"/>
              <a:gd name="T6" fmla="*/ 4531552 w 3504"/>
              <a:gd name="T7" fmla="*/ 0 h 4128"/>
              <a:gd name="T8" fmla="*/ 4456026 w 3504"/>
              <a:gd name="T9" fmla="*/ 0 h 4128"/>
              <a:gd name="T10" fmla="*/ 5452023 w 3504"/>
              <a:gd name="T11" fmla="*/ 4196943 h 4128"/>
              <a:gd name="T12" fmla="*/ 0 w 3504"/>
              <a:gd name="T13" fmla="*/ 6538193 h 4128"/>
              <a:gd name="T14" fmla="*/ 0 60000 65536"/>
              <a:gd name="T15" fmla="*/ 0 60000 65536"/>
              <a:gd name="T16" fmla="*/ 0 60000 65536"/>
              <a:gd name="T17" fmla="*/ 0 60000 65536"/>
              <a:gd name="T18" fmla="*/ 0 60000 65536"/>
              <a:gd name="T19" fmla="*/ 0 60000 65536"/>
              <a:gd name="T20" fmla="*/ 0 60000 65536"/>
              <a:gd name="T21" fmla="*/ 0 w 3504"/>
              <a:gd name="T22" fmla="*/ 0 h 4128"/>
              <a:gd name="T23" fmla="*/ 3504 w 3504"/>
              <a:gd name="T24" fmla="*/ 4128 h 4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solidFill>
              <a:schemeClr val="accent2">
                <a:alpha val="52940"/>
              </a:schemeClr>
            </a:solidFill>
            <a:prstDash val="solid"/>
            <a:round/>
            <a:headEnd type="none" w="med" len="med"/>
            <a:tailEnd type="none" w="med" len="me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 name="Freeform 5"/>
          <p:cNvSpPr>
            <a:spLocks/>
          </p:cNvSpPr>
          <p:nvPr/>
        </p:nvSpPr>
        <p:spPr bwMode="auto">
          <a:xfrm rot="5236414">
            <a:off x="4461669" y="1483519"/>
            <a:ext cx="4114800" cy="1189038"/>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sz="1800">
              <a:latin typeface="Corbel" pitchFamily="29" charset="0"/>
              <a:ea typeface="ＭＳ Ｐゴシック" pitchFamily="29" charset="-128"/>
              <a:cs typeface="ＭＳ Ｐゴシック" pitchFamily="29" charset="-128"/>
            </a:endParaRPr>
          </a:p>
        </p:txBody>
      </p:sp>
      <p:sp>
        <p:nvSpPr>
          <p:cNvPr id="7" name="Freeform 6"/>
          <p:cNvSpPr>
            <a:spLocks/>
          </p:cNvSpPr>
          <p:nvPr/>
        </p:nvSpPr>
        <p:spPr bwMode="auto">
          <a:xfrm>
            <a:off x="5943600" y="0"/>
            <a:ext cx="27432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800">
              <a:latin typeface="Corbel" pitchFamily="29" charset="0"/>
              <a:ea typeface="ＭＳ Ｐゴシック" pitchFamily="29" charset="-128"/>
              <a:cs typeface="ＭＳ Ｐゴシック" pitchFamily="29" charset="-128"/>
            </a:endParaRPr>
          </a:p>
        </p:txBody>
      </p:sp>
      <p:sp>
        <p:nvSpPr>
          <p:cNvPr id="8" name="Freeform 7"/>
          <p:cNvSpPr>
            <a:spLocks/>
          </p:cNvSpPr>
          <p:nvPr/>
        </p:nvSpPr>
        <p:spPr bwMode="auto">
          <a:xfrm>
            <a:off x="5943600" y="4267200"/>
            <a:ext cx="32004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800">
              <a:latin typeface="Corbel" pitchFamily="29" charset="0"/>
              <a:ea typeface="ＭＳ Ｐゴシック" pitchFamily="29" charset="-128"/>
              <a:cs typeface="ＭＳ Ｐゴシック" pitchFamily="29" charset="-128"/>
            </a:endParaRPr>
          </a:p>
        </p:txBody>
      </p:sp>
      <p:sp>
        <p:nvSpPr>
          <p:cNvPr id="9" name="Freeform 8"/>
          <p:cNvSpPr>
            <a:spLocks/>
          </p:cNvSpPr>
          <p:nvPr/>
        </p:nvSpPr>
        <p:spPr bwMode="auto">
          <a:xfrm>
            <a:off x="5943600" y="0"/>
            <a:ext cx="13716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800">
              <a:latin typeface="Corbel" pitchFamily="29" charset="0"/>
              <a:ea typeface="ＭＳ Ｐゴシック" pitchFamily="29" charset="-128"/>
              <a:cs typeface="ＭＳ Ｐゴシック" pitchFamily="29" charset="-128"/>
            </a:endParaRPr>
          </a:p>
        </p:txBody>
      </p:sp>
      <p:sp>
        <p:nvSpPr>
          <p:cNvPr id="10" name="Freeform 9"/>
          <p:cNvSpPr>
            <a:spLocks/>
          </p:cNvSpPr>
          <p:nvPr/>
        </p:nvSpPr>
        <p:spPr bwMode="auto">
          <a:xfrm>
            <a:off x="5948363" y="4246563"/>
            <a:ext cx="2090737"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800">
              <a:latin typeface="Corbel" pitchFamily="29" charset="0"/>
              <a:ea typeface="ＭＳ Ｐゴシック" pitchFamily="29" charset="-128"/>
              <a:cs typeface="ＭＳ Ｐゴシック" pitchFamily="29" charset="-128"/>
            </a:endParaRPr>
          </a:p>
        </p:txBody>
      </p:sp>
      <p:sp>
        <p:nvSpPr>
          <p:cNvPr id="11" name="Freeform 10"/>
          <p:cNvSpPr>
            <a:spLocks/>
          </p:cNvSpPr>
          <p:nvPr/>
        </p:nvSpPr>
        <p:spPr bwMode="auto">
          <a:xfrm>
            <a:off x="5943600" y="4267200"/>
            <a:ext cx="16002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800">
              <a:latin typeface="Corbel" pitchFamily="29" charset="0"/>
              <a:ea typeface="ＭＳ Ｐゴシック" pitchFamily="29" charset="-128"/>
              <a:cs typeface="ＭＳ Ｐゴシック" pitchFamily="29" charset="-128"/>
            </a:endParaRPr>
          </a:p>
        </p:txBody>
      </p:sp>
      <p:sp>
        <p:nvSpPr>
          <p:cNvPr id="12" name="Freeform 11"/>
          <p:cNvSpPr>
            <a:spLocks/>
          </p:cNvSpPr>
          <p:nvPr/>
        </p:nvSpPr>
        <p:spPr bwMode="auto">
          <a:xfrm>
            <a:off x="5943600" y="1371600"/>
            <a:ext cx="32004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800">
              <a:latin typeface="Corbel" pitchFamily="29" charset="0"/>
              <a:ea typeface="ＭＳ Ｐゴシック" pitchFamily="29" charset="-128"/>
              <a:cs typeface="ＭＳ Ｐゴシック" pitchFamily="29" charset="-128"/>
            </a:endParaRPr>
          </a:p>
        </p:txBody>
      </p:sp>
      <p:sp>
        <p:nvSpPr>
          <p:cNvPr id="13" name="Freeform 12"/>
          <p:cNvSpPr>
            <a:spLocks/>
          </p:cNvSpPr>
          <p:nvPr/>
        </p:nvSpPr>
        <p:spPr bwMode="auto">
          <a:xfrm>
            <a:off x="5943600" y="1752600"/>
            <a:ext cx="32004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800">
              <a:latin typeface="Corbel" pitchFamily="29" charset="0"/>
              <a:ea typeface="ＭＳ Ｐゴシック" pitchFamily="29" charset="-128"/>
              <a:cs typeface="ＭＳ Ｐゴシック" pitchFamily="29" charset="-128"/>
            </a:endParaRPr>
          </a:p>
        </p:txBody>
      </p:sp>
      <p:sp>
        <p:nvSpPr>
          <p:cNvPr id="14" name="Freeform 13"/>
          <p:cNvSpPr>
            <a:spLocks/>
          </p:cNvSpPr>
          <p:nvPr/>
        </p:nvSpPr>
        <p:spPr bwMode="auto">
          <a:xfrm>
            <a:off x="990600" y="4267200"/>
            <a:ext cx="4953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800">
              <a:latin typeface="Corbel" pitchFamily="29" charset="0"/>
              <a:ea typeface="ＭＳ Ｐゴシック" pitchFamily="29" charset="-128"/>
              <a:cs typeface="ＭＳ Ｐゴシック" pitchFamily="29" charset="-128"/>
            </a:endParaRPr>
          </a:p>
        </p:txBody>
      </p:sp>
      <p:sp>
        <p:nvSpPr>
          <p:cNvPr id="15" name="Freeform 14"/>
          <p:cNvSpPr>
            <a:spLocks/>
          </p:cNvSpPr>
          <p:nvPr/>
        </p:nvSpPr>
        <p:spPr bwMode="auto">
          <a:xfrm>
            <a:off x="533400" y="4267200"/>
            <a:ext cx="533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800">
              <a:latin typeface="Corbel" pitchFamily="29" charset="0"/>
              <a:ea typeface="ＭＳ Ｐゴシック" pitchFamily="29" charset="-128"/>
              <a:cs typeface="ＭＳ Ｐゴシック" pitchFamily="29" charset="-128"/>
            </a:endParaRPr>
          </a:p>
        </p:txBody>
      </p:sp>
      <p:sp>
        <p:nvSpPr>
          <p:cNvPr id="16" name="Freeform 15"/>
          <p:cNvSpPr>
            <a:spLocks/>
          </p:cNvSpPr>
          <p:nvPr/>
        </p:nvSpPr>
        <p:spPr bwMode="auto">
          <a:xfrm>
            <a:off x="366713" y="2438400"/>
            <a:ext cx="56388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800">
              <a:latin typeface="Corbel" pitchFamily="29" charset="0"/>
              <a:ea typeface="ＭＳ Ｐゴシック" pitchFamily="29" charset="-128"/>
              <a:cs typeface="ＭＳ Ｐゴシック" pitchFamily="29" charset="-128"/>
            </a:endParaRPr>
          </a:p>
        </p:txBody>
      </p:sp>
      <p:sp>
        <p:nvSpPr>
          <p:cNvPr id="17" name="Freeform 16"/>
          <p:cNvSpPr>
            <a:spLocks/>
          </p:cNvSpPr>
          <p:nvPr/>
        </p:nvSpPr>
        <p:spPr bwMode="auto">
          <a:xfrm>
            <a:off x="366713" y="2133600"/>
            <a:ext cx="56388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a:defRPr/>
            </a:pPr>
            <a:endParaRPr lang="en-US" sz="1800">
              <a:latin typeface="Corbel" pitchFamily="29" charset="0"/>
              <a:ea typeface="ＭＳ Ｐゴシック" pitchFamily="29" charset="-128"/>
              <a:cs typeface="ＭＳ Ｐゴシック" pitchFamily="29" charset="-128"/>
            </a:endParaRPr>
          </a:p>
        </p:txBody>
      </p:sp>
      <p:sp>
        <p:nvSpPr>
          <p:cNvPr id="18" name="Freeform 17"/>
          <p:cNvSpPr>
            <a:spLocks/>
          </p:cNvSpPr>
          <p:nvPr/>
        </p:nvSpPr>
        <p:spPr bwMode="auto">
          <a:xfrm>
            <a:off x="4572000" y="4267200"/>
            <a:ext cx="13716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a:defRPr/>
            </a:pPr>
            <a:endParaRPr lang="en-US" sz="1800">
              <a:latin typeface="Corbel" pitchFamily="29" charset="0"/>
              <a:ea typeface="ＭＳ Ｐゴシック" pitchFamily="29" charset="-128"/>
              <a:cs typeface="ＭＳ Ｐゴシック" pitchFamily="29" charset="-128"/>
            </a:endParaRPr>
          </a:p>
        </p:txBody>
      </p:sp>
      <p:sp>
        <p:nvSpPr>
          <p:cNvPr id="19" name="Rectangle 18"/>
          <p:cNvSpPr/>
          <p:nvPr/>
        </p:nvSpPr>
        <p:spPr>
          <a:xfrm>
            <a:off x="363538" y="401638"/>
            <a:ext cx="8504237"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20" name="Rectangle 19"/>
          <p:cNvSpPr/>
          <p:nvPr/>
        </p:nvSpPr>
        <p:spPr>
          <a:xfrm flipH="1">
            <a:off x="371475" y="681038"/>
            <a:ext cx="26988"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21" name="Rectangle 20"/>
          <p:cNvSpPr/>
          <p:nvPr/>
        </p:nvSpPr>
        <p:spPr>
          <a:xfrm flipH="1">
            <a:off x="411163" y="681038"/>
            <a:ext cx="26987"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22" name="Rectangle 21"/>
          <p:cNvSpPr/>
          <p:nvPr/>
        </p:nvSpPr>
        <p:spPr>
          <a:xfrm flipH="1">
            <a:off x="447675"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23" name="Rectangle 22"/>
          <p:cNvSpPr/>
          <p:nvPr/>
        </p:nvSpPr>
        <p:spPr>
          <a:xfrm flipH="1">
            <a:off x="476250" y="681038"/>
            <a:ext cx="9525"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24" name="Rectangle 23"/>
          <p:cNvSpPr/>
          <p:nvPr/>
        </p:nvSpPr>
        <p:spPr>
          <a:xfrm>
            <a:off x="500063" y="681038"/>
            <a:ext cx="36512"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3" name="Text Placeholder 2"/>
          <p:cNvSpPr>
            <a:spLocks noGrp="1"/>
          </p:cNvSpPr>
          <p:nvPr>
            <p:ph type="body" idx="1"/>
          </p:nvPr>
        </p:nvSpPr>
        <p:spPr>
          <a:xfrm>
            <a:off x="706902" y="1351672"/>
            <a:ext cx="5718048"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706902" y="512064"/>
            <a:ext cx="8156448" cy="777240"/>
          </a:xfrm>
        </p:spPr>
        <p:txBody>
          <a:bodyPr tIns="64008"/>
          <a:lstStyle>
            <a:lvl1pPr algn="l">
              <a:buNone/>
              <a:defRPr sz="3800" b="0" cap="none" spc="-150" baseline="0"/>
            </a:lvl1pPr>
          </a:lstStyle>
          <a:p>
            <a:r>
              <a:rPr lang="en-US" smtClean="0"/>
              <a:t>Click to edit Master title style</a:t>
            </a:r>
            <a:endParaRPr lang="en-US"/>
          </a:p>
        </p:txBody>
      </p:sp>
      <p:sp>
        <p:nvSpPr>
          <p:cNvPr id="25" name="Date Placeholder 3"/>
          <p:cNvSpPr>
            <a:spLocks noGrp="1"/>
          </p:cNvSpPr>
          <p:nvPr>
            <p:ph type="dt" sz="half" idx="10"/>
          </p:nvPr>
        </p:nvSpPr>
        <p:spPr>
          <a:xfrm>
            <a:off x="6477000" y="6416675"/>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pitchFamily="29" charset="0"/>
                <a:ea typeface="ＭＳ Ｐゴシック" pitchFamily="29" charset="-128"/>
                <a:cs typeface="ＭＳ Ｐゴシック" pitchFamily="29" charset="-128"/>
              </a:defRPr>
            </a:lvl1pPr>
          </a:lstStyle>
          <a:p>
            <a:pPr>
              <a:defRPr/>
            </a:pPr>
            <a:endParaRPr lang="en-US"/>
          </a:p>
        </p:txBody>
      </p:sp>
      <p:sp>
        <p:nvSpPr>
          <p:cNvPr id="26" name="Footer Placeholder 4"/>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orbel" pitchFamily="29" charset="0"/>
                <a:ea typeface="ＭＳ Ｐゴシック" pitchFamily="29" charset="-128"/>
                <a:cs typeface="ＭＳ Ｐゴシック" pitchFamily="29" charset="-128"/>
              </a:defRPr>
            </a:lvl1pPr>
          </a:lstStyle>
          <a:p>
            <a:pPr>
              <a:defRPr/>
            </a:pPr>
            <a:r>
              <a:rPr lang="pl-PL"/>
              <a:t>ECSCW 2011</a:t>
            </a:r>
            <a:endParaRPr lang="en-US"/>
          </a:p>
        </p:txBody>
      </p:sp>
      <p:sp>
        <p:nvSpPr>
          <p:cNvPr id="27" name="Slide Number Placeholder 5"/>
          <p:cNvSpPr>
            <a:spLocks noGrp="1"/>
          </p:cNvSpPr>
          <p:nvPr>
            <p:ph type="sldNum" sz="quarter" idx="12"/>
          </p:nvPr>
        </p:nvSpPr>
        <p:spPr/>
        <p:txBody>
          <a:bodyPr/>
          <a:lstStyle>
            <a:lvl1pPr>
              <a:defRPr/>
            </a:lvl1pPr>
          </a:lstStyle>
          <a:p>
            <a:pPr>
              <a:defRPr/>
            </a:pPr>
            <a:fld id="{816CFFDA-30C8-E643-9916-6D3FC60BB75B}" type="slidenum">
              <a:rPr lang="en-US"/>
              <a:pPr>
                <a:defRPr/>
              </a:pPr>
              <a:t>‹#›</a:t>
            </a:fld>
            <a:endParaRPr lang="en-US"/>
          </a:p>
        </p:txBody>
      </p:sp>
    </p:spTree>
    <p:extLst>
      <p:ext uri="{BB962C8B-B14F-4D97-AF65-F5344CB8AC3E}">
        <p14:creationId xmlns:p14="http://schemas.microsoft.com/office/powerpoint/2010/main" val="1752855818"/>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477000" y="6416675"/>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pitchFamily="29" charset="0"/>
                <a:ea typeface="ＭＳ Ｐゴシック" pitchFamily="29" charset="-128"/>
                <a:cs typeface="ＭＳ Ｐゴシック" pitchFamily="29" charset="-128"/>
              </a:defRPr>
            </a:lvl1pPr>
          </a:lstStyle>
          <a:p>
            <a:pPr>
              <a:defRPr/>
            </a:pPr>
            <a:endParaRPr lang="en-US"/>
          </a:p>
        </p:txBody>
      </p:sp>
      <p:sp>
        <p:nvSpPr>
          <p:cNvPr id="6" name="Footer Placeholder 5"/>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orbel" pitchFamily="29" charset="0"/>
                <a:ea typeface="ＭＳ Ｐゴシック" pitchFamily="29" charset="-128"/>
                <a:cs typeface="ＭＳ Ｐゴシック" pitchFamily="29" charset="-128"/>
              </a:defRPr>
            </a:lvl1pPr>
          </a:lstStyle>
          <a:p>
            <a:pPr>
              <a:defRPr/>
            </a:pPr>
            <a:r>
              <a:rPr lang="pl-PL"/>
              <a:t>ECSCW 2011</a:t>
            </a:r>
            <a:endParaRPr lang="en-US"/>
          </a:p>
        </p:txBody>
      </p:sp>
      <p:sp>
        <p:nvSpPr>
          <p:cNvPr id="7" name="Slide Number Placeholder 6"/>
          <p:cNvSpPr>
            <a:spLocks noGrp="1"/>
          </p:cNvSpPr>
          <p:nvPr>
            <p:ph type="sldNum" sz="quarter" idx="12"/>
          </p:nvPr>
        </p:nvSpPr>
        <p:spPr/>
        <p:txBody>
          <a:bodyPr/>
          <a:lstStyle>
            <a:lvl1pPr>
              <a:defRPr/>
            </a:lvl1pPr>
          </a:lstStyle>
          <a:p>
            <a:pPr>
              <a:defRPr/>
            </a:pPr>
            <a:fld id="{49D86C6D-9DE8-BD40-BD19-F3085ED0E295}" type="slidenum">
              <a:rPr lang="en-US"/>
              <a:pPr>
                <a:defRPr/>
              </a:pPr>
              <a:t>‹#›</a:t>
            </a:fld>
            <a:endParaRPr lang="en-US"/>
          </a:p>
        </p:txBody>
      </p:sp>
    </p:spTree>
    <p:extLst>
      <p:ext uri="{BB962C8B-B14F-4D97-AF65-F5344CB8AC3E}">
        <p14:creationId xmlns:p14="http://schemas.microsoft.com/office/powerpoint/2010/main" val="1688529725"/>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p:cNvSpPr/>
          <p:nvPr/>
        </p:nvSpPr>
        <p:spPr>
          <a:xfrm>
            <a:off x="0" y="401638"/>
            <a:ext cx="8867775"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8" name="Rectangle 7"/>
          <p:cNvSpPr/>
          <p:nvPr/>
        </p:nvSpPr>
        <p:spPr>
          <a:xfrm>
            <a:off x="87313" y="681038"/>
            <a:ext cx="460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9" name="Rectangle 8"/>
          <p:cNvSpPr/>
          <p:nvPr/>
        </p:nvSpPr>
        <p:spPr>
          <a:xfrm>
            <a:off x="47625" y="681038"/>
            <a:ext cx="26988"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10" name="Rectangle 9"/>
          <p:cNvSpPr/>
          <p:nvPr/>
        </p:nvSpPr>
        <p:spPr>
          <a:xfrm>
            <a:off x="28575"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11" name="Rectangle 10"/>
          <p:cNvSpPr/>
          <p:nvPr/>
        </p:nvSpPr>
        <p:spPr>
          <a:xfrm>
            <a:off x="0"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12" name="Rectangle 11"/>
          <p:cNvSpPr/>
          <p:nvPr/>
        </p:nvSpPr>
        <p:spPr>
          <a:xfrm flipH="1">
            <a:off x="149225"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13" name="Rectangle 12"/>
          <p:cNvSpPr/>
          <p:nvPr/>
        </p:nvSpPr>
        <p:spPr>
          <a:xfrm flipH="1">
            <a:off x="188913" y="681038"/>
            <a:ext cx="2857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14" name="Rectangle 13"/>
          <p:cNvSpPr/>
          <p:nvPr/>
        </p:nvSpPr>
        <p:spPr>
          <a:xfrm flipH="1">
            <a:off x="227013" y="681038"/>
            <a:ext cx="9525"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15" name="Rectangle 14"/>
          <p:cNvSpPr/>
          <p:nvPr/>
        </p:nvSpPr>
        <p:spPr>
          <a:xfrm flipH="1">
            <a:off x="255588" y="681038"/>
            <a:ext cx="7937"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16" name="Rectangle 15"/>
          <p:cNvSpPr/>
          <p:nvPr/>
        </p:nvSpPr>
        <p:spPr>
          <a:xfrm>
            <a:off x="279400" y="681038"/>
            <a:ext cx="3651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sp>
        <p:nvSpPr>
          <p:cNvPr id="2" name="Title 1"/>
          <p:cNvSpPr>
            <a:spLocks noGrp="1"/>
          </p:cNvSpPr>
          <p:nvPr>
            <p:ph type="title"/>
          </p:nvPr>
        </p:nvSpPr>
        <p:spPr>
          <a:xfrm>
            <a:off x="504824" y="512064"/>
            <a:ext cx="7772400" cy="914400"/>
          </a:xfrm>
        </p:spPr>
        <p:txBody>
          <a:bodyPr/>
          <a:lstStyle>
            <a:lvl1pPr>
              <a:defRPr sz="4000"/>
            </a:lvl1pPr>
          </a:lstStyle>
          <a:p>
            <a:r>
              <a:rPr lang="en-US" smtClean="0"/>
              <a:t>Click to edit Master title style</a:t>
            </a:r>
            <a:endParaRPr lang="en-US"/>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Date Placeholder 6"/>
          <p:cNvSpPr>
            <a:spLocks noGrp="1"/>
          </p:cNvSpPr>
          <p:nvPr>
            <p:ph type="dt" sz="half" idx="10"/>
          </p:nvPr>
        </p:nvSpPr>
        <p:spPr>
          <a:xfrm>
            <a:off x="6477000" y="6416675"/>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pitchFamily="29" charset="0"/>
                <a:ea typeface="ＭＳ Ｐゴシック" pitchFamily="29" charset="-128"/>
                <a:cs typeface="ＭＳ Ｐゴシック" pitchFamily="29" charset="-128"/>
              </a:defRPr>
            </a:lvl1pPr>
          </a:lstStyle>
          <a:p>
            <a:pPr>
              <a:defRPr/>
            </a:pPr>
            <a:endParaRPr lang="en-US"/>
          </a:p>
        </p:txBody>
      </p:sp>
      <p:sp>
        <p:nvSpPr>
          <p:cNvPr id="18" name="Footer Placeholder 7"/>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orbel" pitchFamily="29" charset="0"/>
                <a:ea typeface="ＭＳ Ｐゴシック" pitchFamily="29" charset="-128"/>
                <a:cs typeface="ＭＳ Ｐゴシック" pitchFamily="29" charset="-128"/>
              </a:defRPr>
            </a:lvl1pPr>
          </a:lstStyle>
          <a:p>
            <a:pPr>
              <a:defRPr/>
            </a:pPr>
            <a:r>
              <a:rPr lang="pl-PL"/>
              <a:t>ECSCW 2011</a:t>
            </a:r>
            <a:endParaRPr lang="en-US"/>
          </a:p>
        </p:txBody>
      </p:sp>
      <p:sp>
        <p:nvSpPr>
          <p:cNvPr id="19" name="Slide Number Placeholder 8"/>
          <p:cNvSpPr>
            <a:spLocks noGrp="1"/>
          </p:cNvSpPr>
          <p:nvPr>
            <p:ph type="sldNum" sz="quarter" idx="12"/>
          </p:nvPr>
        </p:nvSpPr>
        <p:spPr/>
        <p:txBody>
          <a:bodyPr/>
          <a:lstStyle>
            <a:lvl1pPr>
              <a:defRPr/>
            </a:lvl1pPr>
          </a:lstStyle>
          <a:p>
            <a:pPr>
              <a:defRPr/>
            </a:pPr>
            <a:fld id="{F6ACC062-C586-C247-A626-5F6612C1124E}" type="slidenum">
              <a:rPr lang="en-US"/>
              <a:pPr>
                <a:defRPr/>
              </a:pPr>
              <a:t>‹#›</a:t>
            </a:fld>
            <a:endParaRPr lang="en-US"/>
          </a:p>
        </p:txBody>
      </p:sp>
    </p:spTree>
    <p:extLst>
      <p:ext uri="{BB962C8B-B14F-4D97-AF65-F5344CB8AC3E}">
        <p14:creationId xmlns:p14="http://schemas.microsoft.com/office/powerpoint/2010/main" val="2555103517"/>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512064"/>
            <a:ext cx="7772400" cy="914400"/>
          </a:xfrm>
        </p:spPr>
        <p:txBody>
          <a:bodyPr/>
          <a:lstStyle>
            <a:lvl1pPr>
              <a:defRPr sz="4000" cap="none" baseline="0"/>
            </a:lvl1pPr>
          </a:lstStyle>
          <a:p>
            <a:r>
              <a:rPr lang="en-US" smtClean="0"/>
              <a:t>Click to edit Master title style</a:t>
            </a:r>
            <a:endParaRPr lang="en-US"/>
          </a:p>
        </p:txBody>
      </p:sp>
      <p:sp>
        <p:nvSpPr>
          <p:cNvPr id="3" name="Date Placeholder 2"/>
          <p:cNvSpPr>
            <a:spLocks noGrp="1"/>
          </p:cNvSpPr>
          <p:nvPr>
            <p:ph type="dt" sz="half" idx="10"/>
          </p:nvPr>
        </p:nvSpPr>
        <p:spPr>
          <a:xfrm>
            <a:off x="6477000" y="6416675"/>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pitchFamily="29" charset="0"/>
                <a:ea typeface="ＭＳ Ｐゴシック" pitchFamily="29" charset="-128"/>
                <a:cs typeface="ＭＳ Ｐゴシック" pitchFamily="29" charset="-128"/>
              </a:defRPr>
            </a:lvl1pPr>
          </a:lstStyle>
          <a:p>
            <a:pPr>
              <a:defRPr/>
            </a:pPr>
            <a:endParaRPr lang="en-US"/>
          </a:p>
        </p:txBody>
      </p:sp>
      <p:sp>
        <p:nvSpPr>
          <p:cNvPr id="4" name="Footer Placeholder 3"/>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orbel" pitchFamily="29" charset="0"/>
                <a:ea typeface="ＭＳ Ｐゴシック" pitchFamily="29" charset="-128"/>
                <a:cs typeface="ＭＳ Ｐゴシック" pitchFamily="29" charset="-128"/>
              </a:defRPr>
            </a:lvl1pPr>
          </a:lstStyle>
          <a:p>
            <a:pPr>
              <a:defRPr/>
            </a:pPr>
            <a:r>
              <a:rPr lang="pl-PL"/>
              <a:t>ECSCW 2011</a:t>
            </a:r>
            <a:endParaRPr lang="en-US"/>
          </a:p>
        </p:txBody>
      </p:sp>
      <p:sp>
        <p:nvSpPr>
          <p:cNvPr id="5" name="Slide Number Placeholder 4"/>
          <p:cNvSpPr>
            <a:spLocks noGrp="1"/>
          </p:cNvSpPr>
          <p:nvPr>
            <p:ph type="sldNum" sz="quarter" idx="12"/>
          </p:nvPr>
        </p:nvSpPr>
        <p:spPr/>
        <p:txBody>
          <a:bodyPr/>
          <a:lstStyle>
            <a:lvl1pPr>
              <a:defRPr/>
            </a:lvl1pPr>
          </a:lstStyle>
          <a:p>
            <a:pPr>
              <a:defRPr/>
            </a:pPr>
            <a:fld id="{B39E5571-2B65-DD42-A316-6E4127B8FC48}" type="slidenum">
              <a:rPr lang="en-US"/>
              <a:pPr>
                <a:defRPr/>
              </a:pPr>
              <a:t>‹#›</a:t>
            </a:fld>
            <a:endParaRPr lang="en-US"/>
          </a:p>
        </p:txBody>
      </p:sp>
    </p:spTree>
    <p:extLst>
      <p:ext uri="{BB962C8B-B14F-4D97-AF65-F5344CB8AC3E}">
        <p14:creationId xmlns:p14="http://schemas.microsoft.com/office/powerpoint/2010/main" val="1937289671"/>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77000" y="6416675"/>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pitchFamily="29" charset="0"/>
                <a:ea typeface="ＭＳ Ｐゴシック" pitchFamily="29" charset="-128"/>
                <a:cs typeface="ＭＳ Ｐゴシック" pitchFamily="29" charset="-128"/>
              </a:defRPr>
            </a:lvl1pPr>
          </a:lstStyle>
          <a:p>
            <a:pPr>
              <a:defRPr/>
            </a:pPr>
            <a:endParaRPr lang="en-US"/>
          </a:p>
        </p:txBody>
      </p:sp>
      <p:sp>
        <p:nvSpPr>
          <p:cNvPr id="3" name="Footer Placeholder 2"/>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orbel" pitchFamily="29" charset="0"/>
                <a:ea typeface="ＭＳ Ｐゴシック" pitchFamily="29" charset="-128"/>
                <a:cs typeface="ＭＳ Ｐゴシック" pitchFamily="29" charset="-128"/>
              </a:defRPr>
            </a:lvl1pPr>
          </a:lstStyle>
          <a:p>
            <a:pPr>
              <a:defRPr/>
            </a:pPr>
            <a:r>
              <a:rPr lang="pl-PL"/>
              <a:t>ECSCW 2011</a:t>
            </a:r>
            <a:endParaRPr lang="en-US"/>
          </a:p>
        </p:txBody>
      </p:sp>
      <p:sp>
        <p:nvSpPr>
          <p:cNvPr id="4" name="Slide Number Placeholder 3"/>
          <p:cNvSpPr>
            <a:spLocks noGrp="1"/>
          </p:cNvSpPr>
          <p:nvPr>
            <p:ph type="sldNum" sz="quarter" idx="12"/>
          </p:nvPr>
        </p:nvSpPr>
        <p:spPr/>
        <p:txBody>
          <a:bodyPr/>
          <a:lstStyle>
            <a:lvl1pPr>
              <a:defRPr/>
            </a:lvl1pPr>
          </a:lstStyle>
          <a:p>
            <a:pPr>
              <a:defRPr/>
            </a:pPr>
            <a:fld id="{C8EE2FA5-9597-0A4A-A706-6697802D4887}" type="slidenum">
              <a:rPr lang="en-US"/>
              <a:pPr>
                <a:defRPr/>
              </a:pPr>
              <a:t>‹#›</a:t>
            </a:fld>
            <a:endParaRPr lang="en-US"/>
          </a:p>
        </p:txBody>
      </p:sp>
    </p:spTree>
    <p:extLst>
      <p:ext uri="{BB962C8B-B14F-4D97-AF65-F5344CB8AC3E}">
        <p14:creationId xmlns:p14="http://schemas.microsoft.com/office/powerpoint/2010/main" val="788177665"/>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8229600" cy="1162050"/>
          </a:xfrm>
        </p:spPr>
        <p:txBody>
          <a:bodyPr anchor="ctr"/>
          <a:lstStyle>
            <a:lvl1pPr algn="l">
              <a:buNone/>
              <a:defRPr sz="3600" b="0"/>
            </a:lvl1pPr>
          </a:lstStyle>
          <a:p>
            <a:r>
              <a:rPr lang="en-US" smtClean="0"/>
              <a:t>Click to edit Master title style</a:t>
            </a:r>
            <a:endParaRPr lang="en-US"/>
          </a:p>
        </p:txBody>
      </p:sp>
      <p:sp>
        <p:nvSpPr>
          <p:cNvPr id="3" name="Text Placeholder 2"/>
          <p:cNvSpPr>
            <a:spLocks noGrp="1"/>
          </p:cNvSpPr>
          <p:nvPr>
            <p:ph type="body" idx="2"/>
          </p:nvPr>
        </p:nvSpPr>
        <p:spPr>
          <a:xfrm>
            <a:off x="685800" y="1435100"/>
            <a:ext cx="2514600" cy="4572000"/>
          </a:xfrm>
        </p:spPr>
        <p:txBody>
          <a:bodyPr/>
          <a:lstStyle>
            <a:lvl1pPr marL="54864" indent="0">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4" name="Content Placeholder 3"/>
          <p:cNvSpPr>
            <a:spLocks noGrp="1"/>
          </p:cNvSpPr>
          <p:nvPr>
            <p:ph sz="half" idx="1"/>
          </p:nvPr>
        </p:nvSpPr>
        <p:spPr>
          <a:xfrm>
            <a:off x="3429000" y="1435100"/>
            <a:ext cx="5486400" cy="4572000"/>
          </a:xfrm>
        </p:spPr>
        <p:txBody>
          <a:bodyPr/>
          <a:lstStyle>
            <a:lvl1pPr>
              <a:defRPr sz="3200"/>
            </a:lvl1pPr>
            <a:lvl2pPr>
              <a:defRPr sz="2800"/>
            </a:lvl2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477000" y="6416675"/>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pitchFamily="29" charset="0"/>
                <a:ea typeface="ＭＳ Ｐゴシック" pitchFamily="29" charset="-128"/>
                <a:cs typeface="ＭＳ Ｐゴシック" pitchFamily="29" charset="-128"/>
              </a:defRPr>
            </a:lvl1pPr>
          </a:lstStyle>
          <a:p>
            <a:pPr>
              <a:defRPr/>
            </a:pPr>
            <a:endParaRPr lang="en-US"/>
          </a:p>
        </p:txBody>
      </p:sp>
      <p:sp>
        <p:nvSpPr>
          <p:cNvPr id="6" name="Footer Placeholder 5"/>
          <p:cNvSpPr>
            <a:spLocks noGrp="1"/>
          </p:cNvSpPr>
          <p:nvPr>
            <p:ph type="ftr" sz="quarter" idx="11"/>
          </p:nvPr>
        </p:nvSpPr>
        <p:spPr>
          <a:xfrm>
            <a:off x="914400" y="6416675"/>
            <a:ext cx="5562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orbel" pitchFamily="29" charset="0"/>
                <a:ea typeface="ＭＳ Ｐゴシック" pitchFamily="29" charset="-128"/>
                <a:cs typeface="ＭＳ Ｐゴシック" pitchFamily="29" charset="-128"/>
              </a:defRPr>
            </a:lvl1pPr>
          </a:lstStyle>
          <a:p>
            <a:pPr>
              <a:defRPr/>
            </a:pPr>
            <a:r>
              <a:rPr lang="pl-PL"/>
              <a:t>ECSCW 2011</a:t>
            </a:r>
            <a:endParaRPr lang="en-US"/>
          </a:p>
        </p:txBody>
      </p:sp>
      <p:sp>
        <p:nvSpPr>
          <p:cNvPr id="7" name="Slide Number Placeholder 6"/>
          <p:cNvSpPr>
            <a:spLocks noGrp="1"/>
          </p:cNvSpPr>
          <p:nvPr>
            <p:ph type="sldNum" sz="quarter" idx="12"/>
          </p:nvPr>
        </p:nvSpPr>
        <p:spPr/>
        <p:txBody>
          <a:bodyPr/>
          <a:lstStyle>
            <a:lvl1pPr>
              <a:defRPr/>
            </a:lvl1pPr>
          </a:lstStyle>
          <a:p>
            <a:pPr>
              <a:defRPr/>
            </a:pPr>
            <a:fld id="{78365877-A925-1847-935D-786E704FC5BB}" type="slidenum">
              <a:rPr lang="en-US"/>
              <a:pPr>
                <a:defRPr/>
              </a:pPr>
              <a:t>‹#›</a:t>
            </a:fld>
            <a:endParaRPr lang="en-US"/>
          </a:p>
        </p:txBody>
      </p:sp>
    </p:spTree>
    <p:extLst>
      <p:ext uri="{BB962C8B-B14F-4D97-AF65-F5344CB8AC3E}">
        <p14:creationId xmlns:p14="http://schemas.microsoft.com/office/powerpoint/2010/main" val="3954514535"/>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p:nvSpPr>
        <p:spPr>
          <a:xfrm>
            <a:off x="368300" y="0"/>
            <a:ext cx="8777288"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a:solidFill>
                <a:srgbClr val="FFFFFF"/>
              </a:solidFill>
              <a:ea typeface="ＭＳ Ｐゴシック" pitchFamily="29" charset="-128"/>
              <a:cs typeface="ＭＳ Ｐゴシック" pitchFamily="29" charset="-128"/>
            </a:endParaRPr>
          </a:p>
        </p:txBody>
      </p:sp>
      <p:cxnSp>
        <p:nvCxnSpPr>
          <p:cNvPr id="6" name="Straight Connector 5"/>
          <p:cNvCxnSpPr/>
          <p:nvPr/>
        </p:nvCxnSpPr>
        <p:spPr>
          <a:xfrm flipV="1">
            <a:off x="363538" y="1884363"/>
            <a:ext cx="878205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8"/>
          <p:cNvGrpSpPr>
            <a:grpSpLocks/>
          </p:cNvGrpSpPr>
          <p:nvPr/>
        </p:nvGrpSpPr>
        <p:grpSpPr bwMode="auto">
          <a:xfrm rot="5400000">
            <a:off x="8515351" y="1219200"/>
            <a:ext cx="131762" cy="128587"/>
            <a:chOff x="6668087" y="1297746"/>
            <a:chExt cx="161840" cy="156602"/>
          </a:xfrm>
        </p:grpSpPr>
        <p:cxnSp>
          <p:nvCxnSpPr>
            <p:cNvPr id="8" name="Straight Connector 7"/>
            <p:cNvCxnSpPr/>
            <p:nvPr/>
          </p:nvCxnSpPr>
          <p:spPr>
            <a:xfrm rot="16200000">
              <a:off x="6607046" y="1302241"/>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6200000" flipV="1">
              <a:off x="6628652" y="1447582"/>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rot="5400000" flipH="1">
              <a:off x="6687966"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4"/>
          <p:cNvGrpSpPr>
            <a:grpSpLocks/>
          </p:cNvGrpSpPr>
          <p:nvPr/>
        </p:nvGrpSpPr>
        <p:grpSpPr bwMode="auto">
          <a:xfrm rot="5400000">
            <a:off x="8667751" y="1371600"/>
            <a:ext cx="131762" cy="128587"/>
            <a:chOff x="6668087" y="1297746"/>
            <a:chExt cx="161840" cy="156602"/>
          </a:xfrm>
        </p:grpSpPr>
        <p:cxnSp>
          <p:nvCxnSpPr>
            <p:cNvPr id="12" name="Straight Connector 11"/>
            <p:cNvCxnSpPr/>
            <p:nvPr/>
          </p:nvCxnSpPr>
          <p:spPr>
            <a:xfrm rot="16200000">
              <a:off x="6607046" y="1302241"/>
              <a:ext cx="88935" cy="79946"/>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16200000" flipV="1">
              <a:off x="6628652" y="1447582"/>
              <a:ext cx="125669"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rot="5400000" flipH="1">
              <a:off x="6687966" y="13012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8"/>
          <p:cNvGrpSpPr>
            <a:grpSpLocks/>
          </p:cNvGrpSpPr>
          <p:nvPr/>
        </p:nvGrpSpPr>
        <p:grpSpPr bwMode="auto">
          <a:xfrm rot="5400000">
            <a:off x="8320087" y="1474788"/>
            <a:ext cx="131763" cy="128588"/>
            <a:chOff x="6668087" y="1297746"/>
            <a:chExt cx="161840" cy="156602"/>
          </a:xfrm>
        </p:grpSpPr>
        <p:cxnSp>
          <p:nvCxnSpPr>
            <p:cNvPr id="16" name="Straight Connector 15"/>
            <p:cNvCxnSpPr/>
            <p:nvPr/>
          </p:nvCxnSpPr>
          <p:spPr>
            <a:xfrm rot="16200000">
              <a:off x="6607046" y="1302240"/>
              <a:ext cx="88934" cy="79944"/>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rot="16200000" flipV="1">
              <a:off x="6628651" y="1447580"/>
              <a:ext cx="125667"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rot="5400000" flipH="1">
              <a:off x="6687965" y="1301265"/>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914400" y="441251"/>
            <a:ext cx="6858000" cy="701749"/>
          </a:xfrm>
        </p:spPr>
        <p:txBody>
          <a:bodyPr anchor="b"/>
          <a:lstStyle>
            <a:lvl1pPr algn="l">
              <a:buNone/>
              <a:defRPr sz="2100" b="0"/>
            </a:lvl1pPr>
          </a:lstStyle>
          <a:p>
            <a:r>
              <a:rPr lang="en-US" smtClean="0"/>
              <a:t>Click to edit Master title style</a:t>
            </a:r>
            <a:endParaRPr lang="en-US"/>
          </a:p>
        </p:txBody>
      </p:sp>
      <p:sp>
        <p:nvSpPr>
          <p:cNvPr id="3" name="Picture Placeholder 2"/>
          <p:cNvSpPr>
            <a:spLocks noGrp="1"/>
          </p:cNvSpPr>
          <p:nvPr>
            <p:ph type="pic" idx="1"/>
          </p:nvPr>
        </p:nvSpPr>
        <p:spPr>
          <a:xfrm>
            <a:off x="368032" y="1893781"/>
            <a:ext cx="8778240" cy="4960144"/>
          </a:xfrm>
          <a:solidFill>
            <a:schemeClr val="bg2"/>
          </a:solidFill>
        </p:spPr>
        <p:txBody>
          <a:bodyPr>
            <a:normAutofit/>
          </a:bodyPr>
          <a:lstStyle>
            <a:lvl1pPr marL="0" indent="0">
              <a:buNone/>
              <a:defRPr sz="3200"/>
            </a:lvl1pPr>
          </a:lstStyle>
          <a:p>
            <a:pPr lvl="0"/>
            <a:r>
              <a:rPr lang="en-US" noProof="0" smtClean="0"/>
              <a:t>Click icon to add picture</a:t>
            </a:r>
            <a:endParaRPr lang="en-US" noProof="0"/>
          </a:p>
        </p:txBody>
      </p:sp>
      <p:sp>
        <p:nvSpPr>
          <p:cNvPr id="4" name="Text Placeholder 3"/>
          <p:cNvSpPr>
            <a:spLocks noGrp="1"/>
          </p:cNvSpPr>
          <p:nvPr>
            <p:ph type="body" sz="half" idx="2"/>
          </p:nvPr>
        </p:nvSpPr>
        <p:spPr bwMode="grayWhite">
          <a:xfrm>
            <a:off x="914400" y="1150144"/>
            <a:ext cx="6858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19" name="Date Placeholder 4"/>
          <p:cNvSpPr>
            <a:spLocks noGrp="1"/>
          </p:cNvSpPr>
          <p:nvPr>
            <p:ph type="dt" sz="half" idx="10"/>
          </p:nvPr>
        </p:nvSpPr>
        <p:spPr>
          <a:xfrm>
            <a:off x="6477000" y="55563"/>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orbel" pitchFamily="29" charset="0"/>
                <a:ea typeface="ＭＳ Ｐゴシック" pitchFamily="29" charset="-128"/>
                <a:cs typeface="ＭＳ Ｐゴシック" pitchFamily="29" charset="-128"/>
              </a:defRPr>
            </a:lvl1pPr>
          </a:lstStyle>
          <a:p>
            <a:pPr>
              <a:defRPr/>
            </a:pPr>
            <a:endParaRPr lang="en-US"/>
          </a:p>
        </p:txBody>
      </p:sp>
      <p:sp>
        <p:nvSpPr>
          <p:cNvPr id="20" name="Footer Placeholder 5"/>
          <p:cNvSpPr>
            <a:spLocks noGrp="1"/>
          </p:cNvSpPr>
          <p:nvPr>
            <p:ph type="ftr" sz="quarter" idx="11"/>
          </p:nvPr>
        </p:nvSpPr>
        <p:spPr>
          <a:xfrm>
            <a:off x="914400" y="55563"/>
            <a:ext cx="5562600" cy="365125"/>
          </a:xfrm>
          <a:prstGeom prst="rect">
            <a:avLst/>
          </a:prstGeom>
        </p:spPr>
        <p:txBody>
          <a:bodyPr vert="horz" wrap="square" lIns="91440" tIns="45720" rIns="91440" bIns="45720" numCol="1" anchor="t" anchorCtr="0" compatLnSpc="1">
            <a:prstTxWarp prst="textNoShape">
              <a:avLst/>
            </a:prstTxWarp>
          </a:bodyPr>
          <a:lstStyle>
            <a:lvl1pPr>
              <a:defRPr sz="1800" smtClean="0">
                <a:latin typeface="Corbel" pitchFamily="29" charset="0"/>
                <a:ea typeface="ＭＳ Ｐゴシック" pitchFamily="29" charset="-128"/>
                <a:cs typeface="ＭＳ Ｐゴシック" pitchFamily="29" charset="-128"/>
              </a:defRPr>
            </a:lvl1pPr>
          </a:lstStyle>
          <a:p>
            <a:pPr>
              <a:defRPr/>
            </a:pPr>
            <a:r>
              <a:rPr lang="pl-PL"/>
              <a:t>ECSCW 2011</a:t>
            </a:r>
            <a:endParaRPr lang="en-US"/>
          </a:p>
        </p:txBody>
      </p:sp>
      <p:sp>
        <p:nvSpPr>
          <p:cNvPr id="21" name="Slide Number Placeholder 6"/>
          <p:cNvSpPr>
            <a:spLocks noGrp="1"/>
          </p:cNvSpPr>
          <p:nvPr>
            <p:ph type="sldNum" sz="quarter" idx="12"/>
          </p:nvPr>
        </p:nvSpPr>
        <p:spPr>
          <a:xfrm>
            <a:off x="8610600" y="55563"/>
            <a:ext cx="457200" cy="365125"/>
          </a:xfrm>
        </p:spPr>
        <p:txBody>
          <a:bodyPr/>
          <a:lstStyle>
            <a:lvl1pPr>
              <a:defRPr/>
            </a:lvl1pPr>
          </a:lstStyle>
          <a:p>
            <a:pPr>
              <a:defRPr/>
            </a:pPr>
            <a:fld id="{4AE09394-20C1-A04B-ACD0-D54D202E0B79}" type="slidenum">
              <a:rPr lang="en-US"/>
              <a:pPr>
                <a:defRPr/>
              </a:pPr>
              <a:t>‹#›</a:t>
            </a:fld>
            <a:endParaRPr lang="en-US"/>
          </a:p>
        </p:txBody>
      </p:sp>
    </p:spTree>
    <p:extLst>
      <p:ext uri="{BB962C8B-B14F-4D97-AF65-F5344CB8AC3E}">
        <p14:creationId xmlns:p14="http://schemas.microsoft.com/office/powerpoint/2010/main" val="2568792241"/>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4" Type="http://schemas.openxmlformats.org/officeDocument/2006/relationships/slideLayout" Target="../slideLayouts/slideLayout4.xml"/><Relationship Id="rId10" Type="http://schemas.openxmlformats.org/officeDocument/2006/relationships/slideLayout" Target="../slideLayouts/slideLayout10.xml"/><Relationship Id="rId5" Type="http://schemas.openxmlformats.org/officeDocument/2006/relationships/slideLayout" Target="../slideLayouts/slideLayout5.xml"/><Relationship Id="rId7" Type="http://schemas.openxmlformats.org/officeDocument/2006/relationships/slideLayout" Target="../slideLayouts/slideLayout7.xml"/><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9" Type="http://schemas.openxmlformats.org/officeDocument/2006/relationships/slideLayout" Target="../slideLayouts/slideLayout9.xml"/><Relationship Id="rId3" Type="http://schemas.openxmlformats.org/officeDocument/2006/relationships/slideLayout" Target="../slideLayouts/slideLayout3.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1000">
              <a:schemeClr val="tx1"/>
            </a:gs>
            <a:gs pos="100000">
              <a:schemeClr val="accent1">
                <a:lumMod val="50000"/>
              </a:schemeClr>
            </a:gs>
            <a:gs pos="36000">
              <a:schemeClr val="accent1">
                <a:lumMod val="40000"/>
                <a:lumOff val="60000"/>
              </a:schemeClr>
            </a:gs>
          </a:gsLst>
          <a:lin ang="5400000" scaled="0"/>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55600" y="223838"/>
            <a:ext cx="8483600" cy="690562"/>
          </a:xfrm>
          <a:prstGeom prst="rect">
            <a:avLst/>
          </a:prstGeom>
        </p:spPr>
        <p:txBody>
          <a:bodyPr vert="horz" wrap="square" lIns="91440" tIns="45720" rIns="91440" bIns="45720" numCol="1" anchor="t" anchorCtr="0" compatLnSpc="1">
            <a:prstTxWarp prst="textNoShape">
              <a:avLst/>
            </a:prstTxWarp>
            <a:noAutofit/>
          </a:bodyPr>
          <a:lstStyle/>
          <a:p>
            <a:pPr lvl="0"/>
            <a:r>
              <a:rPr lang="en-US" dirty="0"/>
              <a:t>Click to edit Master title style</a:t>
            </a:r>
          </a:p>
        </p:txBody>
      </p:sp>
      <p:sp>
        <p:nvSpPr>
          <p:cNvPr id="1027" name="Text Placeholder 12"/>
          <p:cNvSpPr>
            <a:spLocks noGrp="1"/>
          </p:cNvSpPr>
          <p:nvPr>
            <p:ph type="body" idx="1"/>
          </p:nvPr>
        </p:nvSpPr>
        <p:spPr bwMode="auto">
          <a:xfrm>
            <a:off x="355600" y="1143000"/>
            <a:ext cx="84836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22"/>
          <p:cNvSpPr>
            <a:spLocks noGrp="1"/>
          </p:cNvSpPr>
          <p:nvPr>
            <p:ph type="sldNum" sz="quarter" idx="4"/>
          </p:nvPr>
        </p:nvSpPr>
        <p:spPr>
          <a:xfrm>
            <a:off x="8077200" y="6373813"/>
            <a:ext cx="609600" cy="365125"/>
          </a:xfrm>
          <a:prstGeom prst="rect">
            <a:avLst/>
          </a:prstGeom>
        </p:spPr>
        <p:txBody>
          <a:bodyPr vert="horz" wrap="square" lIns="91440" tIns="45720" rIns="91440" bIns="45720" numCol="1" anchor="b" anchorCtr="0" compatLnSpc="1">
            <a:prstTxWarp prst="textNoShape">
              <a:avLst/>
            </a:prstTxWarp>
          </a:bodyPr>
          <a:lstStyle>
            <a:lvl1pPr>
              <a:defRPr sz="1200">
                <a:solidFill>
                  <a:schemeClr val="tx2"/>
                </a:solidFill>
                <a:latin typeface="Corbel" pitchFamily="29" charset="0"/>
                <a:ea typeface="ＭＳ Ｐゴシック" pitchFamily="29" charset="-128"/>
                <a:cs typeface="ＭＳ Ｐゴシック" pitchFamily="29" charset="-128"/>
              </a:defRPr>
            </a:lvl1pPr>
          </a:lstStyle>
          <a:p>
            <a:pPr>
              <a:defRPr/>
            </a:pPr>
            <a:fld id="{B68823F2-4D80-774D-AF32-B4D980FABE45}"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4287" r:id="rId1"/>
    <p:sldLayoutId id="2147484288" r:id="rId2"/>
    <p:sldLayoutId id="2147484289" r:id="rId3"/>
    <p:sldLayoutId id="2147484290" r:id="rId4"/>
    <p:sldLayoutId id="2147484291" r:id="rId5"/>
    <p:sldLayoutId id="2147484292" r:id="rId6"/>
    <p:sldLayoutId id="2147484293" r:id="rId7"/>
    <p:sldLayoutId id="2147484294" r:id="rId8"/>
    <p:sldLayoutId id="2147484295" r:id="rId9"/>
    <p:sldLayoutId id="2147484296" r:id="rId10"/>
    <p:sldLayoutId id="2147484297" r:id="rId11"/>
  </p:sldLayoutIdLst>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timing>
    <p:tnLst>
      <p:par>
        <p:cTn xmlns:p14="http://schemas.microsoft.com/office/powerpoint/2010/main" id="1" dur="indefinite" restart="never" nodeType="tmRoot"/>
      </p:par>
    </p:tnLst>
  </p:timing>
  <p:hf hdr="0" dt="0"/>
  <p:txStyles>
    <p:titleStyle>
      <a:lvl1pPr algn="ctr" rtl="0" eaLnBrk="0" fontAlgn="base" hangingPunct="0">
        <a:spcBef>
          <a:spcPct val="0"/>
        </a:spcBef>
        <a:spcAft>
          <a:spcPct val="0"/>
        </a:spcAft>
        <a:defRPr sz="4000" kern="1200" spc="-100">
          <a:solidFill>
            <a:srgbClr val="00576E"/>
          </a:solidFill>
          <a:latin typeface="Arial Rounded MT Bold"/>
          <a:ea typeface="ＭＳ Ｐゴシック" pitchFamily="29" charset="-128"/>
          <a:cs typeface="ＭＳ Ｐゴシック" pitchFamily="29" charset="-128"/>
        </a:defRPr>
      </a:lvl1pPr>
      <a:lvl2pPr algn="ctr" rtl="0" eaLnBrk="0" fontAlgn="base" hangingPunct="0">
        <a:spcBef>
          <a:spcPct val="0"/>
        </a:spcBef>
        <a:spcAft>
          <a:spcPct val="0"/>
        </a:spcAft>
        <a:defRPr sz="4000">
          <a:solidFill>
            <a:srgbClr val="00576E"/>
          </a:solidFill>
          <a:latin typeface="Arial Rounded MT Bold" pitchFamily="29" charset="0"/>
          <a:ea typeface="ＭＳ Ｐゴシック" pitchFamily="29" charset="-128"/>
          <a:cs typeface="ＭＳ Ｐゴシック" pitchFamily="29" charset="-128"/>
        </a:defRPr>
      </a:lvl2pPr>
      <a:lvl3pPr algn="ctr" rtl="0" eaLnBrk="0" fontAlgn="base" hangingPunct="0">
        <a:spcBef>
          <a:spcPct val="0"/>
        </a:spcBef>
        <a:spcAft>
          <a:spcPct val="0"/>
        </a:spcAft>
        <a:defRPr sz="4000">
          <a:solidFill>
            <a:srgbClr val="00576E"/>
          </a:solidFill>
          <a:latin typeface="Arial Rounded MT Bold" pitchFamily="29" charset="0"/>
          <a:ea typeface="ＭＳ Ｐゴシック" pitchFamily="29" charset="-128"/>
          <a:cs typeface="ＭＳ Ｐゴシック" pitchFamily="29" charset="-128"/>
        </a:defRPr>
      </a:lvl3pPr>
      <a:lvl4pPr algn="ctr" rtl="0" eaLnBrk="0" fontAlgn="base" hangingPunct="0">
        <a:spcBef>
          <a:spcPct val="0"/>
        </a:spcBef>
        <a:spcAft>
          <a:spcPct val="0"/>
        </a:spcAft>
        <a:defRPr sz="4000">
          <a:solidFill>
            <a:srgbClr val="00576E"/>
          </a:solidFill>
          <a:latin typeface="Arial Rounded MT Bold" pitchFamily="29" charset="0"/>
          <a:ea typeface="ＭＳ Ｐゴシック" pitchFamily="29" charset="-128"/>
          <a:cs typeface="ＭＳ Ｐゴシック" pitchFamily="29" charset="-128"/>
        </a:defRPr>
      </a:lvl4pPr>
      <a:lvl5pPr algn="ctr" rtl="0" eaLnBrk="0" fontAlgn="base" hangingPunct="0">
        <a:spcBef>
          <a:spcPct val="0"/>
        </a:spcBef>
        <a:spcAft>
          <a:spcPct val="0"/>
        </a:spcAft>
        <a:defRPr sz="4000">
          <a:solidFill>
            <a:srgbClr val="00576E"/>
          </a:solidFill>
          <a:latin typeface="Arial Rounded MT Bold" pitchFamily="29" charset="0"/>
          <a:ea typeface="ＭＳ Ｐゴシック" pitchFamily="29" charset="-128"/>
          <a:cs typeface="ＭＳ Ｐゴシック" pitchFamily="29" charset="-128"/>
        </a:defRPr>
      </a:lvl5pPr>
      <a:lvl6pPr marL="457200" algn="l" rtl="0" fontAlgn="base">
        <a:spcBef>
          <a:spcPct val="0"/>
        </a:spcBef>
        <a:spcAft>
          <a:spcPct val="0"/>
        </a:spcAft>
        <a:defRPr sz="4000">
          <a:solidFill>
            <a:srgbClr val="C1EEFF"/>
          </a:solidFill>
          <a:latin typeface="Arial Rounded MT Bold" pitchFamily="29" charset="0"/>
          <a:ea typeface="ＭＳ Ｐゴシック" pitchFamily="29" charset="-128"/>
          <a:cs typeface="ＭＳ Ｐゴシック" pitchFamily="29" charset="-128"/>
        </a:defRPr>
      </a:lvl6pPr>
      <a:lvl7pPr marL="914400" algn="l" rtl="0" fontAlgn="base">
        <a:spcBef>
          <a:spcPct val="0"/>
        </a:spcBef>
        <a:spcAft>
          <a:spcPct val="0"/>
        </a:spcAft>
        <a:defRPr sz="4000">
          <a:solidFill>
            <a:srgbClr val="C1EEFF"/>
          </a:solidFill>
          <a:latin typeface="Arial Rounded MT Bold" pitchFamily="29" charset="0"/>
          <a:ea typeface="ＭＳ Ｐゴシック" pitchFamily="29" charset="-128"/>
          <a:cs typeface="ＭＳ Ｐゴシック" pitchFamily="29" charset="-128"/>
        </a:defRPr>
      </a:lvl7pPr>
      <a:lvl8pPr marL="1371600" algn="l" rtl="0" fontAlgn="base">
        <a:spcBef>
          <a:spcPct val="0"/>
        </a:spcBef>
        <a:spcAft>
          <a:spcPct val="0"/>
        </a:spcAft>
        <a:defRPr sz="4000">
          <a:solidFill>
            <a:srgbClr val="C1EEFF"/>
          </a:solidFill>
          <a:latin typeface="Arial Rounded MT Bold" pitchFamily="29" charset="0"/>
          <a:ea typeface="ＭＳ Ｐゴシック" pitchFamily="29" charset="-128"/>
          <a:cs typeface="ＭＳ Ｐゴシック" pitchFamily="29" charset="-128"/>
        </a:defRPr>
      </a:lvl8pPr>
      <a:lvl9pPr marL="1828800" algn="l" rtl="0" fontAlgn="base">
        <a:spcBef>
          <a:spcPct val="0"/>
        </a:spcBef>
        <a:spcAft>
          <a:spcPct val="0"/>
        </a:spcAft>
        <a:defRPr sz="4000">
          <a:solidFill>
            <a:srgbClr val="C1EEFF"/>
          </a:solidFill>
          <a:latin typeface="Arial Rounded MT Bold" pitchFamily="29" charset="0"/>
          <a:ea typeface="ＭＳ Ｐゴシック" pitchFamily="29" charset="-128"/>
          <a:cs typeface="ＭＳ Ｐゴシック" pitchFamily="29" charset="-128"/>
        </a:defRPr>
      </a:lvl9pPr>
    </p:titleStyle>
    <p:bodyStyle>
      <a:lvl1pPr marL="411163" indent="-342900" algn="l" rtl="0" eaLnBrk="0" fontAlgn="base" hangingPunct="0">
        <a:spcBef>
          <a:spcPts val="700"/>
        </a:spcBef>
        <a:spcAft>
          <a:spcPct val="0"/>
        </a:spcAft>
        <a:buClr>
          <a:srgbClr val="141E2C"/>
        </a:buClr>
        <a:buSzPct val="95000"/>
        <a:buFont typeface="Wingdings" charset="0"/>
        <a:buChar char=""/>
        <a:defRPr sz="3000" kern="1200">
          <a:solidFill>
            <a:srgbClr val="000090"/>
          </a:solidFill>
          <a:latin typeface="Times New Roman"/>
          <a:ea typeface="ＭＳ Ｐゴシック" pitchFamily="29" charset="-128"/>
          <a:cs typeface="ＭＳ Ｐゴシック" pitchFamily="29" charset="-128"/>
        </a:defRPr>
      </a:lvl1pPr>
      <a:lvl2pPr marL="739775" indent="-285750" algn="l" rtl="0" eaLnBrk="0" fontAlgn="base" hangingPunct="0">
        <a:spcBef>
          <a:spcPct val="20000"/>
        </a:spcBef>
        <a:spcAft>
          <a:spcPct val="0"/>
        </a:spcAft>
        <a:buClr>
          <a:srgbClr val="141E2C"/>
        </a:buClr>
        <a:buSzPct val="90000"/>
        <a:buFont typeface="Wingdings" charset="0"/>
        <a:buChar char=""/>
        <a:defRPr sz="2600" kern="1200">
          <a:solidFill>
            <a:srgbClr val="000090"/>
          </a:solidFill>
          <a:latin typeface="Times New Roman"/>
          <a:ea typeface="ＭＳ Ｐゴシック" pitchFamily="29" charset="-128"/>
          <a:cs typeface="+mn-cs"/>
        </a:defRPr>
      </a:lvl2pPr>
      <a:lvl3pPr marL="995363" indent="-228600" algn="l" rtl="0" eaLnBrk="0" fontAlgn="base" hangingPunct="0">
        <a:spcBef>
          <a:spcPct val="20000"/>
        </a:spcBef>
        <a:spcAft>
          <a:spcPct val="0"/>
        </a:spcAft>
        <a:buClr>
          <a:srgbClr val="141E2C"/>
        </a:buClr>
        <a:buFont typeface="Wingdings 2" charset="0"/>
        <a:buChar char=""/>
        <a:defRPr sz="2400" kern="1200">
          <a:solidFill>
            <a:srgbClr val="000090"/>
          </a:solidFill>
          <a:latin typeface="Times New Roman"/>
          <a:ea typeface="ＭＳ Ｐゴシック" pitchFamily="29" charset="-128"/>
          <a:cs typeface="+mn-cs"/>
        </a:defRPr>
      </a:lvl3pPr>
      <a:lvl4pPr marL="1260475" indent="-228600" algn="l" rtl="0" eaLnBrk="0" fontAlgn="base" hangingPunct="0">
        <a:spcBef>
          <a:spcPct val="20000"/>
        </a:spcBef>
        <a:spcAft>
          <a:spcPct val="0"/>
        </a:spcAft>
        <a:buClr>
          <a:srgbClr val="141E2C"/>
        </a:buClr>
        <a:buFont typeface="Wingdings 3" charset="0"/>
        <a:buChar char=""/>
        <a:defRPr sz="2200" kern="1200">
          <a:solidFill>
            <a:srgbClr val="000090"/>
          </a:solidFill>
          <a:latin typeface="Times New Roman"/>
          <a:ea typeface="ＭＳ Ｐゴシック" pitchFamily="29" charset="-128"/>
          <a:cs typeface="+mn-cs"/>
        </a:defRPr>
      </a:lvl4pPr>
      <a:lvl5pPr marL="1481138" indent="-209550" algn="l" rtl="0" eaLnBrk="0" fontAlgn="base" hangingPunct="0">
        <a:spcBef>
          <a:spcPct val="20000"/>
        </a:spcBef>
        <a:spcAft>
          <a:spcPct val="0"/>
        </a:spcAft>
        <a:buClr>
          <a:srgbClr val="141E2C"/>
        </a:buClr>
        <a:buFont typeface="Wingdings 2" charset="0"/>
        <a:buChar char=""/>
        <a:defRPr sz="2000" kern="1200">
          <a:solidFill>
            <a:srgbClr val="000090"/>
          </a:solidFill>
          <a:latin typeface="Times New Roman"/>
          <a:ea typeface="ＭＳ Ｐゴシック" pitchFamily="29" charset="-128"/>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4" Type="http://schemas.openxmlformats.org/officeDocument/2006/relationships/oleObject" Target="file:///\\localhost\Users\GStahl2\Desktop\!OLE_LINK1" TargetMode="External"/><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0.xml"/><Relationship Id="rId5"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4" Type="http://schemas.openxmlformats.org/officeDocument/2006/relationships/diagramLayout" Target="../diagrams/layout1.xml"/><Relationship Id="rId7" Type="http://schemas.microsoft.com/office/2007/relationships/diagramDrawing" Target="../diagrams/drawing1.xml"/><Relationship Id="rId11" Type="http://schemas.openxmlformats.org/officeDocument/2006/relationships/diagramColors" Target="../diagrams/colors2.xml"/><Relationship Id="rId1" Type="http://schemas.openxmlformats.org/officeDocument/2006/relationships/slideLayout" Target="../slideLayouts/slideLayout2.xml"/><Relationship Id="rId6" Type="http://schemas.openxmlformats.org/officeDocument/2006/relationships/diagramColors" Target="../diagrams/colors1.xml"/><Relationship Id="rId8" Type="http://schemas.openxmlformats.org/officeDocument/2006/relationships/diagramData" Target="../diagrams/data2.xml"/><Relationship Id="rId13" Type="http://schemas.openxmlformats.org/officeDocument/2006/relationships/image" Target="../media/image9.jpg"/><Relationship Id="rId10" Type="http://schemas.openxmlformats.org/officeDocument/2006/relationships/diagramQuickStyle" Target="../diagrams/quickStyle2.xml"/><Relationship Id="rId5" Type="http://schemas.openxmlformats.org/officeDocument/2006/relationships/diagramQuickStyle" Target="../diagrams/quickStyle1.xml"/><Relationship Id="rId12" Type="http://schemas.microsoft.com/office/2007/relationships/diagramDrawing" Target="../diagrams/drawing2.xml"/><Relationship Id="rId2" Type="http://schemas.openxmlformats.org/officeDocument/2006/relationships/notesSlide" Target="../notesSlides/notesSlide12.xml"/><Relationship Id="rId9" Type="http://schemas.openxmlformats.org/officeDocument/2006/relationships/diagramLayout" Target="../diagrams/layout2.xml"/><Relationship Id="rId3"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3" Type="http://schemas.openxmlformats.org/officeDocument/2006/relationships/image" Target="../media/image10.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3" Type="http://schemas.openxmlformats.org/officeDocument/2006/relationships/image" Target="../media/image11.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3"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4" Type="http://schemas.openxmlformats.org/officeDocument/2006/relationships/oleObject" Target="file:///\\localhost\Users\GStahl2\Desktop\Macintosh%20HD:Users:GStahl2:Desktop:GeoGebra%20papers:geogebrana2010c.doc!OLE_LINK4" TargetMode="External"/><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18.xml"/><Relationship Id="rId5"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4"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3" Type="http://schemas.openxmlformats.org/officeDocument/2006/relationships/image" Target="../media/image11.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3" Type="http://schemas.openxmlformats.org/officeDocument/2006/relationships/image" Target="../media/image11.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4" Type="http://schemas.openxmlformats.org/officeDocument/2006/relationships/image" Target="../media/image15.tiff"/><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4.tif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3" Type="http://schemas.openxmlformats.org/officeDocument/2006/relationships/image" Target="../media/image16.tif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3" Type="http://schemas.openxmlformats.org/officeDocument/2006/relationships/image" Target="../media/image6.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4" Type="http://schemas.openxmlformats.org/officeDocument/2006/relationships/diagramLayout" Target="../diagrams/layout3.xml"/><Relationship Id="rId7" Type="http://schemas.microsoft.com/office/2007/relationships/diagramDrawing" Target="../diagrams/drawing3.xml"/><Relationship Id="rId11" Type="http://schemas.openxmlformats.org/officeDocument/2006/relationships/diagramColors" Target="../diagrams/colors4.xml"/><Relationship Id="rId1" Type="http://schemas.openxmlformats.org/officeDocument/2006/relationships/slideLayout" Target="../slideLayouts/slideLayout2.xml"/><Relationship Id="rId6" Type="http://schemas.openxmlformats.org/officeDocument/2006/relationships/diagramColors" Target="../diagrams/colors3.xml"/><Relationship Id="rId8" Type="http://schemas.openxmlformats.org/officeDocument/2006/relationships/diagramData" Target="../diagrams/data4.xml"/><Relationship Id="rId13" Type="http://schemas.openxmlformats.org/officeDocument/2006/relationships/image" Target="../media/image9.jpg"/><Relationship Id="rId10" Type="http://schemas.openxmlformats.org/officeDocument/2006/relationships/diagramQuickStyle" Target="../diagrams/quickStyle4.xml"/><Relationship Id="rId5" Type="http://schemas.openxmlformats.org/officeDocument/2006/relationships/diagramQuickStyle" Target="../diagrams/quickStyle3.xml"/><Relationship Id="rId12" Type="http://schemas.microsoft.com/office/2007/relationships/diagramDrawing" Target="../diagrams/drawing4.xml"/><Relationship Id="rId2" Type="http://schemas.openxmlformats.org/officeDocument/2006/relationships/notesSlide" Target="../notesSlides/notesSlide26.xml"/><Relationship Id="rId9" Type="http://schemas.openxmlformats.org/officeDocument/2006/relationships/diagramLayout" Target="../diagrams/layout4.xml"/><Relationship Id="rId3" Type="http://schemas.openxmlformats.org/officeDocument/2006/relationships/diagramData" Target="../diagrams/data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3" Type="http://schemas.openxmlformats.org/officeDocument/2006/relationships/image" Target="../media/image17.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4" Type="http://schemas.openxmlformats.org/officeDocument/2006/relationships/oleObject" Target="file:///\\localhost\Users\GStahl2\Desktop\!OLE_LINK2" TargetMode="External"/><Relationship Id="rId1" Type="http://schemas.openxmlformats.org/officeDocument/2006/relationships/vmlDrawing" Target="../drawings/vmlDrawing3.vml"/><Relationship Id="rId2" Type="http://schemas.openxmlformats.org/officeDocument/2006/relationships/slideLayout" Target="../slideLayouts/slideLayout2.xml"/><Relationship Id="rId3" Type="http://schemas.openxmlformats.org/officeDocument/2006/relationships/notesSlide" Target="../notesSlides/notesSlide29.xml"/><Relationship Id="rId5" Type="http://schemas.openxmlformats.org/officeDocument/2006/relationships/image" Target="../media/image18.png"/></Relationships>
</file>

<file path=ppt/slides/_rels/slide3.xml.rels><?xml version="1.0" encoding="UTF-8" standalone="yes"?>
<Relationships xmlns="http://schemas.openxmlformats.org/package/2006/relationships"><Relationship Id="rId4" Type="http://schemas.openxmlformats.org/officeDocument/2006/relationships/image" Target="../media/image5.tiff"/><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tiff"/><Relationship Id="rId5" Type="http://schemas.openxmlformats.org/officeDocument/2006/relationships/image" Target="../media/image6.tiff"/></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4" Type="http://schemas.openxmlformats.org/officeDocument/2006/relationships/oleObject" Target="!OLE_LINK1" TargetMode="External"/><Relationship Id="rId1" Type="http://schemas.openxmlformats.org/officeDocument/2006/relationships/vmlDrawing" Target="../drawings/vmlDrawing4.vml"/><Relationship Id="rId2" Type="http://schemas.openxmlformats.org/officeDocument/2006/relationships/slideLayout" Target="../slideLayouts/slideLayout2.xml"/><Relationship Id="rId3" Type="http://schemas.openxmlformats.org/officeDocument/2006/relationships/notesSlide" Target="../notesSlides/notesSlide32.xml"/><Relationship Id="rId5" Type="http://schemas.openxmlformats.org/officeDocument/2006/relationships/image" Target="../media/image1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0.jpg"/><Relationship Id="rId5" Type="http://schemas.openxmlformats.org/officeDocument/2006/relationships/image" Target="../media/image22.jp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4" Type="http://schemas.openxmlformats.org/officeDocument/2006/relationships/image" Target="../media/image24.jpe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3.jpeg"/><Relationship Id="rId5"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3"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3" Type="http://schemas.openxmlformats.org/officeDocument/2006/relationships/image" Target="../media/image6.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txBox="1">
            <a:spLocks/>
          </p:cNvSpPr>
          <p:nvPr/>
        </p:nvSpPr>
        <p:spPr bwMode="auto">
          <a:xfrm>
            <a:off x="76200" y="76200"/>
            <a:ext cx="8991600" cy="6019800"/>
          </a:xfrm>
          <a:prstGeom prst="rect">
            <a:avLst/>
          </a:prstGeom>
          <a:noFill/>
          <a:ln w="9525">
            <a:noFill/>
            <a:miter lim="800000"/>
            <a:headEnd/>
            <a:tailEnd/>
          </a:ln>
        </p:spPr>
        <p:txBody>
          <a:bodyPr/>
          <a:lstStyle/>
          <a:p>
            <a:r>
              <a:rPr lang="en-US" sz="2000" b="1" dirty="0">
                <a:solidFill>
                  <a:schemeClr val="accent6">
                    <a:lumMod val="75000"/>
                  </a:schemeClr>
                </a:solidFill>
              </a:rPr>
              <a:t>Distinguished Lecture </a:t>
            </a:r>
            <a:endParaRPr lang="en-US" sz="2000" b="1" dirty="0" smtClean="0">
              <a:solidFill>
                <a:schemeClr val="accent6">
                  <a:lumMod val="75000"/>
                </a:schemeClr>
              </a:solidFill>
            </a:endParaRPr>
          </a:p>
          <a:p>
            <a:r>
              <a:rPr lang="en-US" sz="2000" b="1" dirty="0" smtClean="0">
                <a:solidFill>
                  <a:schemeClr val="accent6">
                    <a:lumMod val="75000"/>
                  </a:schemeClr>
                </a:solidFill>
              </a:rPr>
              <a:t>School </a:t>
            </a:r>
            <a:r>
              <a:rPr lang="en-US" sz="2000" b="1" dirty="0">
                <a:solidFill>
                  <a:schemeClr val="accent6">
                    <a:lumMod val="75000"/>
                  </a:schemeClr>
                </a:solidFill>
              </a:rPr>
              <a:t>of Communication and </a:t>
            </a:r>
            <a:r>
              <a:rPr lang="en-US" sz="2000" b="1" dirty="0" smtClean="0">
                <a:solidFill>
                  <a:schemeClr val="accent6">
                    <a:lumMod val="75000"/>
                  </a:schemeClr>
                </a:solidFill>
              </a:rPr>
              <a:t>Information</a:t>
            </a:r>
          </a:p>
          <a:p>
            <a:r>
              <a:rPr lang="en-US" sz="2000" b="1" dirty="0" smtClean="0">
                <a:solidFill>
                  <a:schemeClr val="accent6">
                    <a:lumMod val="75000"/>
                  </a:schemeClr>
                </a:solidFill>
              </a:rPr>
              <a:t>Rutgers University--</a:t>
            </a:r>
            <a:r>
              <a:rPr lang="en-US" sz="2000" b="1" dirty="0">
                <a:solidFill>
                  <a:schemeClr val="accent6">
                    <a:lumMod val="75000"/>
                  </a:schemeClr>
                </a:solidFill>
              </a:rPr>
              <a:t>New Brunswick</a:t>
            </a:r>
          </a:p>
          <a:p>
            <a:r>
              <a:rPr lang="en-US" sz="2000" b="1" dirty="0">
                <a:solidFill>
                  <a:schemeClr val="accent6">
                    <a:lumMod val="75000"/>
                  </a:schemeClr>
                </a:solidFill>
              </a:rPr>
              <a:t>Friday, February 24, </a:t>
            </a:r>
            <a:r>
              <a:rPr lang="en-US" sz="2000" b="1" dirty="0" smtClean="0">
                <a:solidFill>
                  <a:schemeClr val="accent6">
                    <a:lumMod val="75000"/>
                  </a:schemeClr>
                </a:solidFill>
              </a:rPr>
              <a:t>2012</a:t>
            </a:r>
          </a:p>
          <a:p>
            <a:endParaRPr lang="en-US" sz="2000" b="1" dirty="0" smtClean="0">
              <a:solidFill>
                <a:schemeClr val="accent6">
                  <a:lumMod val="75000"/>
                </a:schemeClr>
              </a:solidFill>
            </a:endParaRPr>
          </a:p>
          <a:p>
            <a:endParaRPr lang="en-US" sz="2000" b="1" dirty="0" smtClean="0">
              <a:ln w="18000">
                <a:solidFill>
                  <a:schemeClr val="tx2">
                    <a:lumMod val="50000"/>
                  </a:schemeClr>
                </a:solidFill>
                <a:prstDash val="solid"/>
                <a:miter lim="800000"/>
              </a:ln>
              <a:solidFill>
                <a:schemeClr val="accent6">
                  <a:lumMod val="75000"/>
                </a:schemeClr>
              </a:solidFill>
              <a:effectLst>
                <a:outerShdw blurRad="25500" dist="23000" dir="7020000" algn="tl">
                  <a:srgbClr val="000000">
                    <a:alpha val="50000"/>
                  </a:srgbClr>
                </a:outerShdw>
              </a:effectLst>
            </a:endParaRPr>
          </a:p>
          <a:p>
            <a:pPr algn="ctr" hangingPunct="0"/>
            <a:r>
              <a:rPr lang="en-US" sz="4400" b="1" dirty="0" smtClean="0">
                <a:ln w="18000">
                  <a:solidFill>
                    <a:schemeClr val="tx2">
                      <a:lumMod val="50000"/>
                    </a:schemeClr>
                  </a:solidFill>
                  <a:prstDash val="solid"/>
                  <a:miter lim="800000"/>
                </a:ln>
                <a:solidFill>
                  <a:srgbClr val="008000"/>
                </a:solidFill>
                <a:effectLst>
                  <a:outerShdw blurRad="25500" dist="23000" dir="7020000" algn="tl">
                    <a:srgbClr val="000000">
                      <a:alpha val="50000"/>
                    </a:srgbClr>
                  </a:outerShdw>
                </a:effectLst>
              </a:rPr>
              <a:t>Translating </a:t>
            </a:r>
            <a:r>
              <a:rPr lang="en-US" sz="4400" b="1" dirty="0">
                <a:ln w="18000">
                  <a:solidFill>
                    <a:schemeClr val="tx2">
                      <a:lumMod val="50000"/>
                    </a:schemeClr>
                  </a:solidFill>
                  <a:prstDash val="solid"/>
                  <a:miter lim="800000"/>
                </a:ln>
                <a:solidFill>
                  <a:srgbClr val="008000"/>
                </a:solidFill>
                <a:effectLst>
                  <a:outerShdw blurRad="25500" dist="23000" dir="7020000" algn="tl">
                    <a:srgbClr val="000000">
                      <a:alpha val="50000"/>
                    </a:srgbClr>
                  </a:outerShdw>
                </a:effectLst>
              </a:rPr>
              <a:t>Euclid into </a:t>
            </a:r>
            <a:r>
              <a:rPr lang="en-US" sz="4400" b="1" dirty="0" smtClean="0">
                <a:ln w="18000">
                  <a:solidFill>
                    <a:schemeClr val="tx2">
                      <a:lumMod val="50000"/>
                    </a:schemeClr>
                  </a:solidFill>
                  <a:prstDash val="solid"/>
                  <a:miter lim="800000"/>
                </a:ln>
                <a:solidFill>
                  <a:srgbClr val="008000"/>
                </a:solidFill>
                <a:effectLst>
                  <a:outerShdw blurRad="25500" dist="23000" dir="7020000" algn="tl">
                    <a:srgbClr val="000000">
                      <a:alpha val="50000"/>
                    </a:srgbClr>
                  </a:outerShdw>
                </a:effectLst>
              </a:rPr>
              <a:t>CSCL</a:t>
            </a:r>
            <a:endParaRPr lang="en-US" sz="3200" b="1" dirty="0" smtClean="0">
              <a:ln w="18000">
                <a:solidFill>
                  <a:schemeClr val="tx2">
                    <a:lumMod val="50000"/>
                  </a:schemeClr>
                </a:solidFill>
                <a:prstDash val="solid"/>
                <a:miter lim="800000"/>
              </a:ln>
              <a:solidFill>
                <a:srgbClr val="008000"/>
              </a:solidFill>
              <a:effectLst>
                <a:outerShdw blurRad="25500" dist="23000" dir="7020000" algn="tl">
                  <a:srgbClr val="000000">
                    <a:alpha val="50000"/>
                  </a:srgbClr>
                </a:outerShdw>
              </a:effectLst>
            </a:endParaRPr>
          </a:p>
          <a:p>
            <a:pPr algn="ctr" hangingPunct="0"/>
            <a:endParaRPr lang="en-US" sz="3200" dirty="0" smtClean="0">
              <a:ln w="18000">
                <a:solidFill>
                  <a:schemeClr val="tx2">
                    <a:lumMod val="50000"/>
                  </a:schemeClr>
                </a:solidFill>
                <a:prstDash val="solid"/>
                <a:miter lim="800000"/>
              </a:ln>
              <a:solidFill>
                <a:srgbClr val="008000"/>
              </a:solidFill>
              <a:effectLst>
                <a:outerShdw blurRad="25500" dist="23000" dir="7020000" algn="tl">
                  <a:srgbClr val="000000">
                    <a:alpha val="50000"/>
                  </a:srgbClr>
                </a:outerShdw>
              </a:effectLst>
            </a:endParaRPr>
          </a:p>
          <a:p>
            <a:pPr algn="ctr" hangingPunct="0"/>
            <a:r>
              <a:rPr lang="en-US" sz="3200" dirty="0" smtClean="0">
                <a:ln w="18000">
                  <a:solidFill>
                    <a:schemeClr val="tx2">
                      <a:lumMod val="50000"/>
                    </a:schemeClr>
                  </a:solidFill>
                  <a:prstDash val="solid"/>
                  <a:miter lim="800000"/>
                </a:ln>
                <a:solidFill>
                  <a:srgbClr val="008000"/>
                </a:solidFill>
                <a:effectLst>
                  <a:outerShdw blurRad="25500" dist="23000" dir="7020000" algn="tl">
                    <a:srgbClr val="000000">
                      <a:alpha val="50000"/>
                    </a:srgbClr>
                  </a:outerShdw>
                </a:effectLst>
              </a:rPr>
              <a:t>Issues </a:t>
            </a:r>
            <a:r>
              <a:rPr lang="en-US" sz="3200" dirty="0">
                <a:ln w="18000">
                  <a:solidFill>
                    <a:schemeClr val="tx2">
                      <a:lumMod val="50000"/>
                    </a:schemeClr>
                  </a:solidFill>
                  <a:prstDash val="solid"/>
                  <a:miter lim="800000"/>
                </a:ln>
                <a:solidFill>
                  <a:srgbClr val="008000"/>
                </a:solidFill>
                <a:effectLst>
                  <a:outerShdw blurRad="25500" dist="23000" dir="7020000" algn="tl">
                    <a:srgbClr val="000000">
                      <a:alpha val="50000"/>
                    </a:srgbClr>
                  </a:outerShdw>
                </a:effectLst>
              </a:rPr>
              <a:t>in Design-Based Research </a:t>
            </a:r>
            <a:r>
              <a:rPr lang="en-US" sz="3200" dirty="0" smtClean="0">
                <a:ln w="18000">
                  <a:solidFill>
                    <a:schemeClr val="tx2">
                      <a:lumMod val="50000"/>
                    </a:schemeClr>
                  </a:solidFill>
                  <a:prstDash val="solid"/>
                  <a:miter lim="800000"/>
                </a:ln>
                <a:solidFill>
                  <a:srgbClr val="008000"/>
                </a:solidFill>
                <a:effectLst>
                  <a:outerShdw blurRad="25500" dist="23000" dir="7020000" algn="tl">
                    <a:srgbClr val="000000">
                      <a:alpha val="50000"/>
                    </a:srgbClr>
                  </a:outerShdw>
                </a:effectLst>
              </a:rPr>
              <a:t>on </a:t>
            </a:r>
            <a:endParaRPr lang="en-US" sz="3200" dirty="0">
              <a:ln w="18000">
                <a:solidFill>
                  <a:schemeClr val="tx2">
                    <a:lumMod val="50000"/>
                  </a:schemeClr>
                </a:solidFill>
                <a:prstDash val="solid"/>
                <a:miter lim="800000"/>
              </a:ln>
              <a:solidFill>
                <a:srgbClr val="008000"/>
              </a:solidFill>
              <a:effectLst>
                <a:outerShdw blurRad="25500" dist="23000" dir="7020000" algn="tl">
                  <a:srgbClr val="000000">
                    <a:alpha val="50000"/>
                  </a:srgbClr>
                </a:outerShdw>
              </a:effectLst>
            </a:endParaRPr>
          </a:p>
          <a:p>
            <a:pPr algn="ctr" hangingPunct="0"/>
            <a:r>
              <a:rPr lang="en-US" sz="3200" dirty="0">
                <a:ln w="18000">
                  <a:solidFill>
                    <a:schemeClr val="tx2">
                      <a:lumMod val="50000"/>
                    </a:schemeClr>
                  </a:solidFill>
                  <a:prstDash val="solid"/>
                  <a:miter lim="800000"/>
                </a:ln>
                <a:solidFill>
                  <a:srgbClr val="008000"/>
                </a:solidFill>
                <a:effectLst>
                  <a:outerShdw blurRad="25500" dist="23000" dir="7020000" algn="tl">
                    <a:srgbClr val="000000">
                      <a:alpha val="50000"/>
                    </a:srgbClr>
                  </a:outerShdw>
                </a:effectLst>
              </a:rPr>
              <a:t>Computer-Supported Collaborative Learning </a:t>
            </a:r>
          </a:p>
          <a:p>
            <a:pPr algn="ctr" hangingPunct="0"/>
            <a:r>
              <a:rPr lang="en-US" sz="3200" dirty="0">
                <a:ln w="18000">
                  <a:solidFill>
                    <a:schemeClr val="tx2">
                      <a:lumMod val="50000"/>
                    </a:schemeClr>
                  </a:solidFill>
                  <a:prstDash val="solid"/>
                  <a:miter lim="800000"/>
                </a:ln>
                <a:solidFill>
                  <a:srgbClr val="008000"/>
                </a:solidFill>
                <a:effectLst>
                  <a:outerShdw blurRad="25500" dist="23000" dir="7020000" algn="tl">
                    <a:srgbClr val="000000">
                      <a:alpha val="50000"/>
                    </a:srgbClr>
                  </a:outerShdw>
                </a:effectLst>
              </a:rPr>
              <a:t>of Significant Mathematical Discourse</a:t>
            </a:r>
          </a:p>
          <a:p>
            <a:pPr algn="ctr">
              <a:defRPr/>
            </a:pPr>
            <a:endParaRPr lang="en-US" sz="4000" b="1" dirty="0">
              <a:ln w="18000">
                <a:solidFill>
                  <a:schemeClr val="tx2">
                    <a:lumMod val="50000"/>
                  </a:schemeClr>
                </a:solidFill>
                <a:prstDash val="solid"/>
                <a:miter lim="800000"/>
              </a:ln>
              <a:solidFill>
                <a:srgbClr val="008000"/>
              </a:solidFill>
              <a:effectLst>
                <a:outerShdw blurRad="25500" dist="23000" dir="7020000" algn="tl">
                  <a:srgbClr val="000000">
                    <a:alpha val="50000"/>
                  </a:srgbClr>
                </a:outerShdw>
              </a:effectLst>
              <a:latin typeface="Arial Rounded MT Bold"/>
              <a:ea typeface="ＭＳ Ｐゴシック" pitchFamily="-111" charset="-128"/>
              <a:cs typeface="Arial Rounded MT Bold"/>
            </a:endParaRPr>
          </a:p>
          <a:p>
            <a:pPr algn="ctr">
              <a:defRPr/>
            </a:pPr>
            <a:r>
              <a:rPr lang="en-US" sz="3600" b="1" dirty="0">
                <a:ln w="18000">
                  <a:solidFill>
                    <a:schemeClr val="tx2">
                      <a:lumMod val="50000"/>
                    </a:schemeClr>
                  </a:solidFill>
                  <a:prstDash val="solid"/>
                  <a:miter lim="800000"/>
                </a:ln>
                <a:solidFill>
                  <a:srgbClr val="008000"/>
                </a:solidFill>
                <a:effectLst>
                  <a:outerShdw blurRad="25500" dist="23000" dir="7020000" algn="tl">
                    <a:srgbClr val="000000">
                      <a:alpha val="50000"/>
                    </a:srgbClr>
                  </a:outerShdw>
                </a:effectLst>
                <a:latin typeface="Arial Rounded MT Bold"/>
                <a:ea typeface="ＭＳ Ｐゴシック" pitchFamily="-111" charset="-128"/>
                <a:cs typeface="Arial Rounded MT Bold"/>
              </a:rPr>
              <a:t>Gerry Stahl</a:t>
            </a:r>
          </a:p>
        </p:txBody>
      </p:sp>
    </p:spTree>
  </p:cSld>
  <p:clrMapOvr>
    <a:masterClrMapping/>
  </p:clrMapOvr>
  <mc:AlternateContent xmlns:mc="http://schemas.openxmlformats.org/markup-compatibility/2006" xmlns:p14="http://schemas.microsoft.com/office/powerpoint/2010/main">
    <mc:Choice Requires="p14">
      <p:transition spd="slow" advTm="15048">
        <p14:prism/>
      </p:transition>
    </mc:Choice>
    <mc:Fallback xmlns="">
      <p:transition xmlns:p14="http://schemas.microsoft.com/office/powerpoint/2010/main" spd="slow" advTm="15048">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Slide Number Placeholder 3"/>
          <p:cNvSpPr>
            <a:spLocks noGrp="1"/>
          </p:cNvSpPr>
          <p:nvPr>
            <p:ph type="sldNum" sz="quarter" idx="4294967295"/>
          </p:nvPr>
        </p:nvSpPr>
        <p:spPr bwMode="auto">
          <a:xfrm>
            <a:off x="8077200" y="6373813"/>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AA55F4-ABA4-A94D-9110-3D7F00342593}" type="slidenum">
              <a:rPr lang="en-US" sz="1200">
                <a:solidFill>
                  <a:schemeClr val="tx2"/>
                </a:solidFill>
                <a:latin typeface="Corbel" charset="0"/>
              </a:rPr>
              <a:pPr eaLnBrk="1" hangingPunct="1"/>
              <a:t>10</a:t>
            </a:fld>
            <a:endParaRPr lang="en-US" sz="1200">
              <a:solidFill>
                <a:schemeClr val="tx2"/>
              </a:solidFill>
              <a:latin typeface="Corbel" charset="0"/>
            </a:endParaRPr>
          </a:p>
        </p:txBody>
      </p:sp>
      <p:sp>
        <p:nvSpPr>
          <p:cNvPr id="20484"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0485" name="Title 1"/>
          <p:cNvSpPr txBox="1">
            <a:spLocks/>
          </p:cNvSpPr>
          <p:nvPr/>
        </p:nvSpPr>
        <p:spPr bwMode="auto">
          <a:xfrm>
            <a:off x="201613" y="152400"/>
            <a:ext cx="86582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a:solidFill>
                  <a:srgbClr val="008000"/>
                </a:solidFill>
                <a:latin typeface="Arial Rounded MT Bold" charset="0"/>
              </a:rPr>
              <a:t>Accountable </a:t>
            </a:r>
            <a:r>
              <a:rPr lang="en-US" sz="3200" b="1" dirty="0" smtClean="0">
                <a:solidFill>
                  <a:srgbClr val="008000"/>
                </a:solidFill>
                <a:latin typeface="Arial Rounded MT Bold" charset="0"/>
              </a:rPr>
              <a:t>Talk:</a:t>
            </a:r>
          </a:p>
          <a:p>
            <a:pPr algn="ctr" defTabSz="914400" eaLnBrk="1" hangingPunct="1"/>
            <a:r>
              <a:rPr lang="en-US" sz="3200" b="1" dirty="0" smtClean="0">
                <a:solidFill>
                  <a:srgbClr val="008000"/>
                </a:solidFill>
                <a:latin typeface="Arial Rounded MT Bold" charset="0"/>
              </a:rPr>
              <a:t>Model or Software Agent</a:t>
            </a:r>
            <a:endParaRPr lang="en-US" sz="3200" b="1" dirty="0">
              <a:solidFill>
                <a:srgbClr val="008000"/>
              </a:solidFill>
              <a:latin typeface="Arial Rounded MT Bold" charset="0"/>
            </a:endParaRPr>
          </a:p>
        </p:txBody>
      </p:sp>
      <p:graphicFrame>
        <p:nvGraphicFramePr>
          <p:cNvPr id="20482" name="Object 2"/>
          <p:cNvGraphicFramePr>
            <a:graphicFrameLocks noChangeAspect="1"/>
          </p:cNvGraphicFramePr>
          <p:nvPr/>
        </p:nvGraphicFramePr>
        <p:xfrm>
          <a:off x="0" y="1450975"/>
          <a:ext cx="9144000" cy="5407025"/>
        </p:xfrm>
        <a:graphic>
          <a:graphicData uri="http://schemas.openxmlformats.org/presentationml/2006/ole">
            <mc:AlternateContent xmlns:mc="http://schemas.openxmlformats.org/markup-compatibility/2006">
              <mc:Choice xmlns:v="urn:schemas-microsoft-com:vml" Requires="v">
                <p:oleObj spid="_x0000_s7217" name="Document" r:id="rId4" imgW="5092700" imgH="2336800" progId="Word.Document.12">
                  <p:link updateAutomatic="1"/>
                </p:oleObj>
              </mc:Choice>
              <mc:Fallback>
                <p:oleObj name="Document" r:id="rId4" imgW="5092700" imgH="23368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450975"/>
                        <a:ext cx="9144000" cy="540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604808995"/>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11</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27" name="Title 1"/>
          <p:cNvSpPr txBox="1">
            <a:spLocks/>
          </p:cNvSpPr>
          <p:nvPr/>
        </p:nvSpPr>
        <p:spPr bwMode="auto">
          <a:xfrm>
            <a:off x="0" y="227013"/>
            <a:ext cx="91440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4. Design-Based Research</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sp>
        <p:nvSpPr>
          <p:cNvPr id="8" name="Rounded Rectangle 7"/>
          <p:cNvSpPr/>
          <p:nvPr/>
        </p:nvSpPr>
        <p:spPr>
          <a:xfrm>
            <a:off x="304800" y="1142999"/>
            <a:ext cx="8534400" cy="523081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5"/>
          <p:cNvSpPr txBox="1">
            <a:spLocks noChangeArrowheads="1"/>
          </p:cNvSpPr>
          <p:nvPr/>
        </p:nvSpPr>
        <p:spPr bwMode="auto">
          <a:xfrm>
            <a:off x="459895" y="1600200"/>
            <a:ext cx="8180388"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lvl="1" indent="-457200" eaLnBrk="1" hangingPunct="1">
              <a:spcAft>
                <a:spcPts val="1200"/>
              </a:spcAft>
              <a:buFont typeface="Arial"/>
              <a:buChar char="•"/>
            </a:pPr>
            <a:r>
              <a:rPr lang="en-US" sz="2800" b="1" dirty="0" smtClean="0">
                <a:solidFill>
                  <a:schemeClr val="bg1"/>
                </a:solidFill>
              </a:rPr>
              <a:t>Innovation – nothing fully known or fixed</a:t>
            </a:r>
          </a:p>
          <a:p>
            <a:pPr marL="1314450" lvl="2" indent="-457200" eaLnBrk="1" hangingPunct="1">
              <a:spcAft>
                <a:spcPts val="1200"/>
              </a:spcAft>
              <a:buFont typeface="Arial"/>
              <a:buChar char="•"/>
            </a:pPr>
            <a:r>
              <a:rPr lang="en-US" sz="2800" b="1" dirty="0" smtClean="0">
                <a:solidFill>
                  <a:schemeClr val="bg1"/>
                </a:solidFill>
              </a:rPr>
              <a:t>Technology, Practices of usage, User needs, user skills, hypotheses, central concepts, assessment methods</a:t>
            </a:r>
          </a:p>
          <a:p>
            <a:pPr marL="914400" lvl="1" indent="-457200" eaLnBrk="1" hangingPunct="1">
              <a:spcAft>
                <a:spcPts val="1200"/>
              </a:spcAft>
              <a:buFont typeface="Arial"/>
              <a:buChar char="•"/>
            </a:pPr>
            <a:r>
              <a:rPr lang="en-US" sz="2800" b="1" dirty="0" smtClean="0">
                <a:solidFill>
                  <a:schemeClr val="bg1"/>
                </a:solidFill>
              </a:rPr>
              <a:t>Start simple; explore in iterative cycles of trial, evaluation, re-design</a:t>
            </a:r>
          </a:p>
          <a:p>
            <a:pPr marL="914400" lvl="1" indent="-457200" eaLnBrk="1" hangingPunct="1">
              <a:spcAft>
                <a:spcPts val="1200"/>
              </a:spcAft>
              <a:buFont typeface="Arial"/>
              <a:buChar char="•"/>
            </a:pPr>
            <a:r>
              <a:rPr lang="en-US" sz="2800" b="1" dirty="0" smtClean="0">
                <a:solidFill>
                  <a:schemeClr val="bg1"/>
                </a:solidFill>
              </a:rPr>
              <a:t>Evaluation of technology &amp; scaffolds: observe use and enactment by non-designers</a:t>
            </a:r>
            <a:endParaRPr lang="en-US" sz="2800" b="1" dirty="0">
              <a:solidFill>
                <a:srgbClr val="008000"/>
              </a:solidFill>
            </a:endParaRPr>
          </a:p>
        </p:txBody>
      </p:sp>
    </p:spTree>
    <p:extLst>
      <p:ext uri="{BB962C8B-B14F-4D97-AF65-F5344CB8AC3E}">
        <p14:creationId xmlns:p14="http://schemas.microsoft.com/office/powerpoint/2010/main" val="3994170026"/>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12</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27" name="Title 1"/>
          <p:cNvSpPr txBox="1">
            <a:spLocks/>
          </p:cNvSpPr>
          <p:nvPr/>
        </p:nvSpPr>
        <p:spPr bwMode="auto">
          <a:xfrm>
            <a:off x="3200400" y="227013"/>
            <a:ext cx="59436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Design-Based Research</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graphicFrame>
        <p:nvGraphicFramePr>
          <p:cNvPr id="3" name="Diagram 2"/>
          <p:cNvGraphicFramePr/>
          <p:nvPr>
            <p:extLst>
              <p:ext uri="{D42A27DB-BD31-4B8C-83A1-F6EECF244321}">
                <p14:modId xmlns:p14="http://schemas.microsoft.com/office/powerpoint/2010/main" val="1112898325"/>
              </p:ext>
            </p:extLst>
          </p:nvPr>
        </p:nvGraphicFramePr>
        <p:xfrm>
          <a:off x="2438400" y="1371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extLst>
              <p:ext uri="{D42A27DB-BD31-4B8C-83A1-F6EECF244321}">
                <p14:modId xmlns:p14="http://schemas.microsoft.com/office/powerpoint/2010/main" val="1965013687"/>
              </p:ext>
            </p:extLst>
          </p:nvPr>
        </p:nvGraphicFramePr>
        <p:xfrm>
          <a:off x="-76200" y="2212028"/>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descr="table.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3200400" cy="2133600"/>
          </a:xfrm>
          <a:prstGeom prst="rect">
            <a:avLst/>
          </a:prstGeom>
        </p:spPr>
      </p:pic>
    </p:spTree>
    <p:extLst>
      <p:ext uri="{BB962C8B-B14F-4D97-AF65-F5344CB8AC3E}">
        <p14:creationId xmlns:p14="http://schemas.microsoft.com/office/powerpoint/2010/main" val="4132338773"/>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13</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27" name="Title 1"/>
          <p:cNvSpPr txBox="1">
            <a:spLocks/>
          </p:cNvSpPr>
          <p:nvPr/>
        </p:nvSpPr>
        <p:spPr bwMode="auto">
          <a:xfrm>
            <a:off x="0" y="227013"/>
            <a:ext cx="91440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5. “Virtual Math Teams” Computer Support</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sp>
        <p:nvSpPr>
          <p:cNvPr id="8" name="Rounded Rectangle 7"/>
          <p:cNvSpPr/>
          <p:nvPr/>
        </p:nvSpPr>
        <p:spPr>
          <a:xfrm>
            <a:off x="304800" y="1142999"/>
            <a:ext cx="8534400" cy="523081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5"/>
          <p:cNvSpPr txBox="1">
            <a:spLocks noChangeArrowheads="1"/>
          </p:cNvSpPr>
          <p:nvPr/>
        </p:nvSpPr>
        <p:spPr bwMode="auto">
          <a:xfrm>
            <a:off x="457200" y="1524000"/>
            <a:ext cx="8180388"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a:buChar char="•"/>
            </a:pPr>
            <a:r>
              <a:rPr lang="en-US" sz="2800" b="1" dirty="0" smtClean="0">
                <a:solidFill>
                  <a:schemeClr val="bg1"/>
                </a:solidFill>
              </a:rPr>
              <a:t>An </a:t>
            </a:r>
            <a:r>
              <a:rPr lang="en-US" sz="2800" b="1" dirty="0">
                <a:solidFill>
                  <a:schemeClr val="bg1"/>
                </a:solidFill>
              </a:rPr>
              <a:t>integrated socio-technical environment for individual, group and community cognition</a:t>
            </a:r>
          </a:p>
          <a:p>
            <a:pPr>
              <a:buFont typeface="Arial"/>
              <a:buChar char="•"/>
            </a:pPr>
            <a:r>
              <a:rPr lang="en-US" sz="2800" b="1" dirty="0">
                <a:solidFill>
                  <a:schemeClr val="bg1"/>
                </a:solidFill>
              </a:rPr>
              <a:t>Lobby: find rooms, social networking, teacher administrative tools, activity overview tools</a:t>
            </a:r>
          </a:p>
          <a:p>
            <a:pPr>
              <a:buFont typeface="Arial"/>
              <a:buChar char="•"/>
            </a:pPr>
            <a:r>
              <a:rPr lang="en-US" sz="2800" b="1" dirty="0">
                <a:solidFill>
                  <a:schemeClr val="bg1"/>
                </a:solidFill>
              </a:rPr>
              <a:t>Chat room: group chat, Web browser, Wiki editor, Topic viewer, Help manual</a:t>
            </a:r>
          </a:p>
          <a:p>
            <a:pPr>
              <a:buFont typeface="Arial"/>
              <a:buChar char="•"/>
            </a:pPr>
            <a:r>
              <a:rPr lang="en-US" sz="2800" b="1" dirty="0">
                <a:solidFill>
                  <a:schemeClr val="bg1"/>
                </a:solidFill>
              </a:rPr>
              <a:t>GeoGebra: group and individual construction </a:t>
            </a:r>
            <a:r>
              <a:rPr lang="en-US" sz="2800" b="1" dirty="0" smtClean="0">
                <a:solidFill>
                  <a:schemeClr val="bg1"/>
                </a:solidFill>
              </a:rPr>
              <a:t>areas</a:t>
            </a:r>
            <a:endParaRPr lang="en-US" sz="2800" b="1" dirty="0">
              <a:solidFill>
                <a:schemeClr val="bg1"/>
              </a:solidFill>
            </a:endParaRPr>
          </a:p>
        </p:txBody>
      </p:sp>
    </p:spTree>
    <p:extLst>
      <p:ext uri="{BB962C8B-B14F-4D97-AF65-F5344CB8AC3E}">
        <p14:creationId xmlns:p14="http://schemas.microsoft.com/office/powerpoint/2010/main" val="3994170026"/>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lide Number Placeholder 3"/>
          <p:cNvSpPr>
            <a:spLocks noGrp="1"/>
          </p:cNvSpPr>
          <p:nvPr>
            <p:ph type="sldNum" sz="quarter" idx="11"/>
          </p:nvPr>
        </p:nvSpPr>
        <p:spPr bwMode="auto">
          <a:noFill/>
          <a:ln>
            <a:miter lim="800000"/>
            <a:headEnd/>
            <a:tailEnd/>
          </a:ln>
        </p:spPr>
        <p:txBody>
          <a:bodyPr/>
          <a:lstStyle/>
          <a:p>
            <a:fld id="{DA8749B6-B168-4B45-945E-8C81A1E679F2}" type="slidenum">
              <a:rPr lang="en-US">
                <a:latin typeface="Corbel" pitchFamily="-111" charset="0"/>
                <a:ea typeface="ＭＳ Ｐゴシック" pitchFamily="-111" charset="-128"/>
                <a:cs typeface="ＭＳ Ｐゴシック" pitchFamily="-111" charset="-128"/>
              </a:rPr>
              <a:pPr/>
              <a:t>14</a:t>
            </a:fld>
            <a:endParaRPr lang="en-US">
              <a:latin typeface="Corbel" pitchFamily="-111" charset="0"/>
              <a:ea typeface="ＭＳ Ｐゴシック" pitchFamily="-111" charset="-128"/>
              <a:cs typeface="ＭＳ Ｐゴシック" pitchFamily="-111" charset="-128"/>
            </a:endParaRPr>
          </a:p>
        </p:txBody>
      </p:sp>
      <p:sp>
        <p:nvSpPr>
          <p:cNvPr id="26628" name="TextBox 5"/>
          <p:cNvSpPr txBox="1">
            <a:spLocks noChangeArrowheads="1"/>
          </p:cNvSpPr>
          <p:nvPr/>
        </p:nvSpPr>
        <p:spPr bwMode="auto">
          <a:xfrm>
            <a:off x="1592263" y="6762750"/>
            <a:ext cx="184150" cy="368300"/>
          </a:xfrm>
          <a:prstGeom prst="rect">
            <a:avLst/>
          </a:prstGeom>
          <a:noFill/>
          <a:ln w="9525">
            <a:noFill/>
            <a:miter lim="800000"/>
            <a:headEnd/>
            <a:tailEnd/>
          </a:ln>
        </p:spPr>
        <p:txBody>
          <a:bodyPr wrap="none">
            <a:prstTxWarp prst="textNoShape">
              <a:avLst/>
            </a:prstTxWarp>
            <a:spAutoFit/>
          </a:bodyPr>
          <a:lstStyle/>
          <a:p>
            <a:endParaRPr lang="en-US"/>
          </a:p>
        </p:txBody>
      </p:sp>
      <p:sp>
        <p:nvSpPr>
          <p:cNvPr id="26629" name="Title 1"/>
          <p:cNvSpPr txBox="1">
            <a:spLocks/>
          </p:cNvSpPr>
          <p:nvPr/>
        </p:nvSpPr>
        <p:spPr bwMode="auto">
          <a:xfrm>
            <a:off x="201613" y="152400"/>
            <a:ext cx="8658225" cy="762000"/>
          </a:xfrm>
          <a:prstGeom prst="rect">
            <a:avLst/>
          </a:prstGeom>
          <a:noFill/>
          <a:ln w="9525">
            <a:noFill/>
            <a:miter lim="800000"/>
            <a:headEnd/>
            <a:tailEnd/>
          </a:ln>
        </p:spPr>
        <p:txBody>
          <a:bodyPr>
            <a:prstTxWarp prst="textNoShape">
              <a:avLst/>
            </a:prstTxWarp>
          </a:bodyPr>
          <a:lstStyle/>
          <a:p>
            <a:pPr algn="ctr" defTabSz="914400"/>
            <a:r>
              <a:rPr lang="en-US" sz="3200" b="1" dirty="0">
                <a:solidFill>
                  <a:srgbClr val="0D5A50"/>
                </a:solidFill>
                <a:latin typeface="Arial Rounded MT Bold" pitchFamily="-111" charset="0"/>
              </a:rPr>
              <a:t>The VMT </a:t>
            </a:r>
            <a:r>
              <a:rPr lang="en-US" sz="3200" b="1" dirty="0" smtClean="0">
                <a:solidFill>
                  <a:srgbClr val="0D5A50"/>
                </a:solidFill>
                <a:latin typeface="Arial Rounded MT Bold" pitchFamily="-111" charset="0"/>
              </a:rPr>
              <a:t>Lobby</a:t>
            </a:r>
            <a:endParaRPr lang="en-US" sz="3200" b="1" dirty="0">
              <a:solidFill>
                <a:srgbClr val="0D5A50"/>
              </a:solidFill>
              <a:latin typeface="Arial Rounded MT Bold" pitchFamily="-111" charset="0"/>
            </a:endParaRPr>
          </a:p>
        </p:txBody>
      </p:sp>
      <p:pic>
        <p:nvPicPr>
          <p:cNvPr id="2" name="Picture 1" descr="lobby.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1" y="685800"/>
            <a:ext cx="8077200" cy="5989104"/>
          </a:xfrm>
          <a:prstGeom prst="rect">
            <a:avLst/>
          </a:prstGeom>
        </p:spPr>
      </p:pic>
    </p:spTree>
    <p:extLst>
      <p:ext uri="{BB962C8B-B14F-4D97-AF65-F5344CB8AC3E}">
        <p14:creationId xmlns:p14="http://schemas.microsoft.com/office/powerpoint/2010/main" val="2578990648"/>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lide Number Placeholder 3"/>
          <p:cNvSpPr>
            <a:spLocks noGrp="1"/>
          </p:cNvSpPr>
          <p:nvPr>
            <p:ph type="sldNum" sz="quarter" idx="11"/>
          </p:nvPr>
        </p:nvSpPr>
        <p:spPr bwMode="auto">
          <a:noFill/>
          <a:ln>
            <a:miter lim="800000"/>
            <a:headEnd/>
            <a:tailEnd/>
          </a:ln>
        </p:spPr>
        <p:txBody>
          <a:bodyPr/>
          <a:lstStyle/>
          <a:p>
            <a:fld id="{DA8749B6-B168-4B45-945E-8C81A1E679F2}" type="slidenum">
              <a:rPr lang="en-US">
                <a:latin typeface="Corbel" pitchFamily="-111" charset="0"/>
                <a:ea typeface="ＭＳ Ｐゴシック" pitchFamily="-111" charset="-128"/>
                <a:cs typeface="ＭＳ Ｐゴシック" pitchFamily="-111" charset="-128"/>
              </a:rPr>
              <a:pPr/>
              <a:t>15</a:t>
            </a:fld>
            <a:endParaRPr lang="en-US">
              <a:latin typeface="Corbel" pitchFamily="-111" charset="0"/>
              <a:ea typeface="ＭＳ Ｐゴシック" pitchFamily="-111" charset="-128"/>
              <a:cs typeface="ＭＳ Ｐゴシック" pitchFamily="-111" charset="-128"/>
            </a:endParaRPr>
          </a:p>
        </p:txBody>
      </p:sp>
      <p:sp>
        <p:nvSpPr>
          <p:cNvPr id="26628" name="TextBox 5"/>
          <p:cNvSpPr txBox="1">
            <a:spLocks noChangeArrowheads="1"/>
          </p:cNvSpPr>
          <p:nvPr/>
        </p:nvSpPr>
        <p:spPr bwMode="auto">
          <a:xfrm>
            <a:off x="1592263" y="6762750"/>
            <a:ext cx="184150" cy="368300"/>
          </a:xfrm>
          <a:prstGeom prst="rect">
            <a:avLst/>
          </a:prstGeom>
          <a:noFill/>
          <a:ln w="9525">
            <a:noFill/>
            <a:miter lim="800000"/>
            <a:headEnd/>
            <a:tailEnd/>
          </a:ln>
        </p:spPr>
        <p:txBody>
          <a:bodyPr wrap="none">
            <a:prstTxWarp prst="textNoShape">
              <a:avLst/>
            </a:prstTxWarp>
            <a:spAutoFit/>
          </a:bodyPr>
          <a:lstStyle/>
          <a:p>
            <a:endParaRPr lang="en-US"/>
          </a:p>
        </p:txBody>
      </p:sp>
      <p:sp>
        <p:nvSpPr>
          <p:cNvPr id="26629" name="Title 1"/>
          <p:cNvSpPr txBox="1">
            <a:spLocks/>
          </p:cNvSpPr>
          <p:nvPr/>
        </p:nvSpPr>
        <p:spPr bwMode="auto">
          <a:xfrm>
            <a:off x="201613" y="152400"/>
            <a:ext cx="8658225" cy="762000"/>
          </a:xfrm>
          <a:prstGeom prst="rect">
            <a:avLst/>
          </a:prstGeom>
          <a:noFill/>
          <a:ln w="9525">
            <a:noFill/>
            <a:miter lim="800000"/>
            <a:headEnd/>
            <a:tailEnd/>
          </a:ln>
        </p:spPr>
        <p:txBody>
          <a:bodyPr>
            <a:prstTxWarp prst="textNoShape">
              <a:avLst/>
            </a:prstTxWarp>
          </a:bodyPr>
          <a:lstStyle/>
          <a:p>
            <a:pPr algn="ctr" defTabSz="914400"/>
            <a:r>
              <a:rPr lang="en-US" sz="3200" b="1" dirty="0" smtClean="0">
                <a:solidFill>
                  <a:srgbClr val="0D5A50"/>
                </a:solidFill>
                <a:latin typeface="Arial Rounded MT Bold" pitchFamily="-111" charset="0"/>
              </a:rPr>
              <a:t>VMT chat room with multiple tabs</a:t>
            </a:r>
            <a:endParaRPr lang="en-US" sz="3200" b="1" dirty="0">
              <a:solidFill>
                <a:srgbClr val="0D5A50"/>
              </a:solidFill>
              <a:latin typeface="Arial Rounded MT Bold" pitchFamily="-111" charset="0"/>
            </a:endParaRPr>
          </a:p>
        </p:txBody>
      </p:sp>
      <p:pic>
        <p:nvPicPr>
          <p:cNvPr id="3" name="Picture 2" descr="window.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66750"/>
            <a:ext cx="8229600" cy="6096000"/>
          </a:xfrm>
          <a:prstGeom prst="rect">
            <a:avLst/>
          </a:prstGeom>
        </p:spPr>
      </p:pic>
    </p:spTree>
    <p:extLst>
      <p:ext uri="{BB962C8B-B14F-4D97-AF65-F5344CB8AC3E}">
        <p14:creationId xmlns:p14="http://schemas.microsoft.com/office/powerpoint/2010/main" val="3112838076"/>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16</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8" name="Rounded Rectangle 7"/>
          <p:cNvSpPr/>
          <p:nvPr/>
        </p:nvSpPr>
        <p:spPr>
          <a:xfrm>
            <a:off x="304800" y="1066800"/>
            <a:ext cx="8534400" cy="5181600"/>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TextBox 5"/>
          <p:cNvSpPr txBox="1">
            <a:spLocks noChangeArrowheads="1"/>
          </p:cNvSpPr>
          <p:nvPr/>
        </p:nvSpPr>
        <p:spPr bwMode="auto">
          <a:xfrm>
            <a:off x="706966" y="1447800"/>
            <a:ext cx="8033439"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a:buChar char="•"/>
            </a:pPr>
            <a:r>
              <a:rPr lang="en-US" sz="2800" b="1" dirty="0" smtClean="0">
                <a:solidFill>
                  <a:srgbClr val="000000"/>
                </a:solidFill>
              </a:rPr>
              <a:t>Summary </a:t>
            </a:r>
            <a:r>
              <a:rPr lang="en-US" sz="2800" b="1" dirty="0">
                <a:solidFill>
                  <a:srgbClr val="000000"/>
                </a:solidFill>
              </a:rPr>
              <a:t>whiteboard</a:t>
            </a:r>
            <a:r>
              <a:rPr lang="en-US" sz="2800" dirty="0">
                <a:solidFill>
                  <a:srgbClr val="000000"/>
                </a:solidFill>
              </a:rPr>
              <a:t>: textbox with </a:t>
            </a:r>
            <a:r>
              <a:rPr lang="en-US" sz="2800" dirty="0" err="1">
                <a:solidFill>
                  <a:srgbClr val="000000"/>
                </a:solidFill>
              </a:rPr>
              <a:t>mathML</a:t>
            </a:r>
            <a:r>
              <a:rPr lang="en-US" sz="2800" dirty="0">
                <a:solidFill>
                  <a:srgbClr val="000000"/>
                </a:solidFill>
              </a:rPr>
              <a:t>, referencing, history</a:t>
            </a:r>
          </a:p>
          <a:p>
            <a:pPr>
              <a:buFont typeface="Arial"/>
              <a:buChar char="•"/>
            </a:pPr>
            <a:r>
              <a:rPr lang="en-US" sz="2800" b="1" dirty="0">
                <a:solidFill>
                  <a:srgbClr val="000000"/>
                </a:solidFill>
              </a:rPr>
              <a:t>Wiki page</a:t>
            </a:r>
            <a:r>
              <a:rPr lang="en-US" sz="2800" dirty="0">
                <a:solidFill>
                  <a:srgbClr val="000000"/>
                </a:solidFill>
              </a:rPr>
              <a:t> for activity of group – for Activity – for group – for community</a:t>
            </a:r>
          </a:p>
          <a:p>
            <a:pPr>
              <a:buFont typeface="Arial"/>
              <a:buChar char="•"/>
            </a:pPr>
            <a:r>
              <a:rPr lang="en-US" sz="2800" b="1" dirty="0">
                <a:solidFill>
                  <a:srgbClr val="000000"/>
                </a:solidFill>
              </a:rPr>
              <a:t>Logs</a:t>
            </a:r>
            <a:r>
              <a:rPr lang="en-US" sz="2800" dirty="0">
                <a:solidFill>
                  <a:srgbClr val="000000"/>
                </a:solidFill>
              </a:rPr>
              <a:t> and Replayer</a:t>
            </a:r>
          </a:p>
          <a:p>
            <a:pPr>
              <a:buFont typeface="Arial"/>
              <a:buChar char="•"/>
            </a:pPr>
            <a:r>
              <a:rPr lang="en-US" sz="2800" b="1" dirty="0">
                <a:solidFill>
                  <a:srgbClr val="000000"/>
                </a:solidFill>
              </a:rPr>
              <a:t>Integrated curriculum</a:t>
            </a:r>
            <a:r>
              <a:rPr lang="en-US" sz="2800" dirty="0">
                <a:solidFill>
                  <a:srgbClr val="000000"/>
                </a:solidFill>
              </a:rPr>
              <a:t> of activities</a:t>
            </a:r>
          </a:p>
          <a:p>
            <a:pPr>
              <a:buFont typeface="Arial"/>
              <a:buChar char="•"/>
            </a:pPr>
            <a:r>
              <a:rPr lang="en-US" sz="2800" b="1" dirty="0">
                <a:solidFill>
                  <a:srgbClr val="000000"/>
                </a:solidFill>
              </a:rPr>
              <a:t>Professional development and training</a:t>
            </a:r>
            <a:r>
              <a:rPr lang="en-US" sz="2800" dirty="0">
                <a:solidFill>
                  <a:srgbClr val="000000"/>
                </a:solidFill>
              </a:rPr>
              <a:t> in individual intellectual, group collaborative and community accountable practices – primarily in terms of significant mathematical discourse</a:t>
            </a:r>
            <a:r>
              <a:rPr lang="en-US" sz="2800" dirty="0" smtClean="0">
                <a:solidFill>
                  <a:srgbClr val="000000"/>
                </a:solidFill>
              </a:rPr>
              <a:t>.</a:t>
            </a:r>
            <a:endParaRPr lang="en-US" sz="2800" dirty="0">
              <a:solidFill>
                <a:srgbClr val="000000"/>
              </a:solidFill>
            </a:endParaRPr>
          </a:p>
        </p:txBody>
      </p:sp>
    </p:spTree>
    <p:extLst>
      <p:ext uri="{BB962C8B-B14F-4D97-AF65-F5344CB8AC3E}">
        <p14:creationId xmlns:p14="http://schemas.microsoft.com/office/powerpoint/2010/main" val="60150537"/>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4294967295"/>
          </p:nvPr>
        </p:nvSpPr>
        <p:spPr bwMode="auto">
          <a:xfrm>
            <a:off x="8077200" y="6373813"/>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F96C00-704D-194D-99EB-5A04BC325CD0}" type="slidenum">
              <a:rPr lang="en-US" sz="1200">
                <a:solidFill>
                  <a:schemeClr val="tx2"/>
                </a:solidFill>
                <a:latin typeface="Corbel" charset="0"/>
              </a:rPr>
              <a:pPr eaLnBrk="1" hangingPunct="1"/>
              <a:t>17</a:t>
            </a:fld>
            <a:endParaRPr lang="en-US" sz="1200">
              <a:solidFill>
                <a:schemeClr val="tx2"/>
              </a:solidFill>
              <a:latin typeface="Corbel" charset="0"/>
            </a:endParaRPr>
          </a:p>
        </p:txBody>
      </p:sp>
      <p:sp>
        <p:nvSpPr>
          <p:cNvPr id="23555"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pic>
        <p:nvPicPr>
          <p:cNvPr id="2355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0"/>
            <a:ext cx="89630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0186107"/>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Slide Number Placeholder 3"/>
          <p:cNvSpPr>
            <a:spLocks noGrp="1"/>
          </p:cNvSpPr>
          <p:nvPr>
            <p:ph type="sldNum" sz="quarter" idx="4294967295"/>
          </p:nvPr>
        </p:nvSpPr>
        <p:spPr bwMode="auto">
          <a:xfrm>
            <a:off x="8077200" y="6373813"/>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C5B3C1-4993-BE46-B882-367CFE202919}" type="slidenum">
              <a:rPr lang="en-US" sz="1200">
                <a:solidFill>
                  <a:schemeClr val="tx2"/>
                </a:solidFill>
                <a:latin typeface="Corbel" charset="0"/>
              </a:rPr>
              <a:pPr eaLnBrk="1" hangingPunct="1"/>
              <a:t>18</a:t>
            </a:fld>
            <a:endParaRPr lang="en-US" sz="1200">
              <a:solidFill>
                <a:schemeClr val="tx2"/>
              </a:solidFill>
              <a:latin typeface="Corbel" charset="0"/>
            </a:endParaRPr>
          </a:p>
        </p:txBody>
      </p:sp>
      <p:sp>
        <p:nvSpPr>
          <p:cNvPr id="48132"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graphicFrame>
        <p:nvGraphicFramePr>
          <p:cNvPr id="48130" name="Object 2"/>
          <p:cNvGraphicFramePr>
            <a:graphicFrameLocks noChangeAspect="1"/>
          </p:cNvGraphicFramePr>
          <p:nvPr/>
        </p:nvGraphicFramePr>
        <p:xfrm>
          <a:off x="190500" y="871538"/>
          <a:ext cx="8763000" cy="5867400"/>
        </p:xfrm>
        <a:graphic>
          <a:graphicData uri="http://schemas.openxmlformats.org/presentationml/2006/ole">
            <mc:AlternateContent xmlns:mc="http://schemas.openxmlformats.org/markup-compatibility/2006">
              <mc:Choice xmlns:v="urn:schemas-microsoft-com:vml" Requires="v">
                <p:oleObj spid="_x0000_s2099" name="Document" r:id="rId4" imgW="4381500" imgH="2819400" progId="Word.Document.12">
                  <p:link updateAutomatic="1"/>
                </p:oleObj>
              </mc:Choice>
              <mc:Fallback>
                <p:oleObj name="Document" r:id="rId4" imgW="4381500" imgH="28194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 y="871538"/>
                        <a:ext cx="87630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
        <p:nvSpPr>
          <p:cNvPr id="48133" name="Title 1"/>
          <p:cNvSpPr txBox="1">
            <a:spLocks/>
          </p:cNvSpPr>
          <p:nvPr/>
        </p:nvSpPr>
        <p:spPr bwMode="auto">
          <a:xfrm>
            <a:off x="201613" y="152400"/>
            <a:ext cx="86582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a:solidFill>
                  <a:srgbClr val="008000"/>
                </a:solidFill>
                <a:latin typeface="Arial Rounded MT Bold" charset="0"/>
              </a:rPr>
              <a:t>The VMT Re-Player</a:t>
            </a:r>
          </a:p>
        </p:txBody>
      </p:sp>
      <p:sp>
        <p:nvSpPr>
          <p:cNvPr id="6" name="Frame 5"/>
          <p:cNvSpPr/>
          <p:nvPr/>
        </p:nvSpPr>
        <p:spPr>
          <a:xfrm>
            <a:off x="0" y="5486400"/>
            <a:ext cx="9144000" cy="1371600"/>
          </a:xfrm>
          <a:prstGeom prst="frame">
            <a:avLst/>
          </a:prstGeom>
          <a:solidFill>
            <a:srgbClr val="EA157A"/>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chemeClr val="tx1"/>
              </a:solidFill>
            </a:endParaRPr>
          </a:p>
        </p:txBody>
      </p:sp>
    </p:spTree>
    <p:extLst>
      <p:ext uri="{BB962C8B-B14F-4D97-AF65-F5344CB8AC3E}">
        <p14:creationId xmlns:p14="http://schemas.microsoft.com/office/powerpoint/2010/main" val="1544272148"/>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19</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27" name="Title 1"/>
          <p:cNvSpPr txBox="1">
            <a:spLocks/>
          </p:cNvSpPr>
          <p:nvPr/>
        </p:nvSpPr>
        <p:spPr bwMode="auto">
          <a:xfrm>
            <a:off x="0" y="227013"/>
            <a:ext cx="91440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6. Current “Hot” Design Issues</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sp>
        <p:nvSpPr>
          <p:cNvPr id="8" name="Rounded Rectangle 7"/>
          <p:cNvSpPr/>
          <p:nvPr/>
        </p:nvSpPr>
        <p:spPr>
          <a:xfrm>
            <a:off x="304800" y="1066800"/>
            <a:ext cx="8534400" cy="5562600"/>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TextBox 5"/>
          <p:cNvSpPr txBox="1">
            <a:spLocks noChangeArrowheads="1"/>
          </p:cNvSpPr>
          <p:nvPr/>
        </p:nvSpPr>
        <p:spPr bwMode="auto">
          <a:xfrm>
            <a:off x="457200" y="1213557"/>
            <a:ext cx="8382000" cy="526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mj-lt"/>
              <a:buAutoNum type="alphaLcParenR"/>
            </a:pPr>
            <a:r>
              <a:rPr lang="en-US" sz="2800" b="1" dirty="0">
                <a:solidFill>
                  <a:srgbClr val="000000"/>
                </a:solidFill>
              </a:rPr>
              <a:t>Instruction vs. exploration</a:t>
            </a:r>
            <a:r>
              <a:rPr lang="en-US" sz="2800" dirty="0">
                <a:solidFill>
                  <a:srgbClr val="000000"/>
                </a:solidFill>
              </a:rPr>
              <a:t>: explaining interface vs. notice and wonder</a:t>
            </a:r>
          </a:p>
          <a:p>
            <a:pPr>
              <a:buFont typeface="+mj-lt"/>
              <a:buAutoNum type="alphaLcParenR"/>
            </a:pPr>
            <a:r>
              <a:rPr lang="en-US" sz="2800" b="1" dirty="0">
                <a:solidFill>
                  <a:srgbClr val="000000"/>
                </a:solidFill>
              </a:rPr>
              <a:t>Synchronous</a:t>
            </a:r>
            <a:r>
              <a:rPr lang="en-US" sz="2800" dirty="0">
                <a:solidFill>
                  <a:srgbClr val="000000"/>
                </a:solidFill>
              </a:rPr>
              <a:t>/collaborative chat vs. </a:t>
            </a:r>
            <a:r>
              <a:rPr lang="en-US" sz="2800" b="1" dirty="0">
                <a:solidFill>
                  <a:srgbClr val="000000"/>
                </a:solidFill>
              </a:rPr>
              <a:t>asynchronous</a:t>
            </a:r>
            <a:r>
              <a:rPr lang="en-US" sz="2800" dirty="0">
                <a:solidFill>
                  <a:srgbClr val="000000"/>
                </a:solidFill>
              </a:rPr>
              <a:t>/individual read and try vs. class replay and reflection</a:t>
            </a:r>
          </a:p>
          <a:p>
            <a:pPr>
              <a:buFont typeface="+mj-lt"/>
              <a:buAutoNum type="alphaLcParenR"/>
            </a:pPr>
            <a:r>
              <a:rPr lang="en-US" sz="2800" b="1" dirty="0">
                <a:solidFill>
                  <a:srgbClr val="000000"/>
                </a:solidFill>
              </a:rPr>
              <a:t>Custom</a:t>
            </a:r>
            <a:r>
              <a:rPr lang="en-US" sz="2800" dirty="0">
                <a:solidFill>
                  <a:srgbClr val="000000"/>
                </a:solidFill>
              </a:rPr>
              <a:t> </a:t>
            </a:r>
            <a:r>
              <a:rPr lang="en-US" sz="2800" b="1" dirty="0">
                <a:solidFill>
                  <a:srgbClr val="000000"/>
                </a:solidFill>
              </a:rPr>
              <a:t>perspective</a:t>
            </a:r>
            <a:r>
              <a:rPr lang="en-US" sz="2800" dirty="0">
                <a:solidFill>
                  <a:srgbClr val="000000"/>
                </a:solidFill>
              </a:rPr>
              <a:t> for all, community, class, group, individual?</a:t>
            </a:r>
          </a:p>
          <a:p>
            <a:pPr>
              <a:buFont typeface="+mj-lt"/>
              <a:buAutoNum type="alphaLcParenR"/>
            </a:pPr>
            <a:r>
              <a:rPr lang="en-US" sz="2800" b="1" dirty="0">
                <a:solidFill>
                  <a:srgbClr val="000000"/>
                </a:solidFill>
              </a:rPr>
              <a:t>Custom tool </a:t>
            </a:r>
            <a:r>
              <a:rPr lang="en-US" sz="2800" dirty="0">
                <a:solidFill>
                  <a:srgbClr val="000000"/>
                </a:solidFill>
              </a:rPr>
              <a:t>for all, community, class, group, individual?</a:t>
            </a:r>
          </a:p>
          <a:p>
            <a:pPr>
              <a:buFont typeface="+mj-lt"/>
              <a:buAutoNum type="alphaLcParenR"/>
            </a:pPr>
            <a:r>
              <a:rPr lang="en-US" sz="2800" b="1" dirty="0">
                <a:solidFill>
                  <a:srgbClr val="000000"/>
                </a:solidFill>
              </a:rPr>
              <a:t>Agent</a:t>
            </a:r>
            <a:r>
              <a:rPr lang="en-US" sz="2800" dirty="0">
                <a:solidFill>
                  <a:srgbClr val="000000"/>
                </a:solidFill>
              </a:rPr>
              <a:t> intervention: scripting vs. help agent</a:t>
            </a:r>
          </a:p>
          <a:p>
            <a:pPr>
              <a:buFont typeface="+mj-lt"/>
              <a:buAutoNum type="alphaLcParenR"/>
            </a:pPr>
            <a:r>
              <a:rPr lang="en-US" sz="2800" b="1" dirty="0">
                <a:solidFill>
                  <a:srgbClr val="000000"/>
                </a:solidFill>
              </a:rPr>
              <a:t>Curriculum</a:t>
            </a:r>
            <a:r>
              <a:rPr lang="en-US" sz="2800" dirty="0">
                <a:solidFill>
                  <a:srgbClr val="000000"/>
                </a:solidFill>
              </a:rPr>
              <a:t> design criteria</a:t>
            </a:r>
          </a:p>
          <a:p>
            <a:pPr>
              <a:buFont typeface="+mj-lt"/>
              <a:buAutoNum type="alphaLcParenR"/>
            </a:pPr>
            <a:r>
              <a:rPr lang="en-US" sz="2800" dirty="0">
                <a:solidFill>
                  <a:srgbClr val="000000"/>
                </a:solidFill>
              </a:rPr>
              <a:t>Design-based </a:t>
            </a:r>
            <a:r>
              <a:rPr lang="en-US" sz="2800" b="1" dirty="0">
                <a:solidFill>
                  <a:srgbClr val="000000"/>
                </a:solidFill>
              </a:rPr>
              <a:t>research </a:t>
            </a:r>
            <a:r>
              <a:rPr lang="en-US" sz="2800" b="1" dirty="0" smtClean="0">
                <a:solidFill>
                  <a:srgbClr val="000000"/>
                </a:solidFill>
              </a:rPr>
              <a:t>agenda</a:t>
            </a:r>
            <a:endParaRPr lang="en-US" sz="2800" b="1" dirty="0">
              <a:solidFill>
                <a:srgbClr val="000000"/>
              </a:solidFill>
            </a:endParaRPr>
          </a:p>
        </p:txBody>
      </p:sp>
    </p:spTree>
    <p:extLst>
      <p:ext uri="{BB962C8B-B14F-4D97-AF65-F5344CB8AC3E}">
        <p14:creationId xmlns:p14="http://schemas.microsoft.com/office/powerpoint/2010/main" val="369705434"/>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2</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8" name="Rounded Rectangle 7"/>
          <p:cNvSpPr/>
          <p:nvPr/>
        </p:nvSpPr>
        <p:spPr>
          <a:xfrm>
            <a:off x="304800" y="1295400"/>
            <a:ext cx="8534400" cy="5257800"/>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5"/>
          <p:cNvSpPr txBox="1">
            <a:spLocks noChangeArrowheads="1"/>
          </p:cNvSpPr>
          <p:nvPr/>
        </p:nvSpPr>
        <p:spPr bwMode="auto">
          <a:xfrm>
            <a:off x="368300" y="152400"/>
            <a:ext cx="7861300"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lvl="1" indent="0" eaLnBrk="1" hangingPunct="1">
              <a:spcAft>
                <a:spcPts val="1200"/>
              </a:spcAft>
            </a:pPr>
            <a:r>
              <a:rPr lang="en-US" sz="2800" b="1" dirty="0" smtClean="0">
                <a:solidFill>
                  <a:schemeClr val="bg1"/>
                </a:solidFill>
              </a:rPr>
              <a:t>Euclid constructing a right angle on a clay tablet</a:t>
            </a:r>
            <a:endParaRPr lang="en-US" sz="2800" b="1" dirty="0">
              <a:solidFill>
                <a:schemeClr val="bg1"/>
              </a:solidFill>
            </a:endParaRPr>
          </a:p>
          <a:p>
            <a:pPr marL="0" indent="0" eaLnBrk="1" hangingPunct="1">
              <a:spcAft>
                <a:spcPts val="1200"/>
              </a:spcAft>
            </a:pPr>
            <a:endParaRPr lang="en-US" sz="2800" b="1" dirty="0">
              <a:solidFill>
                <a:srgbClr val="008000"/>
              </a:solidFill>
            </a:endParaRPr>
          </a:p>
        </p:txBody>
      </p:sp>
      <p:pic>
        <p:nvPicPr>
          <p:cNvPr id="2" name="Picture 1" descr="Euclid right ang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653182"/>
            <a:ext cx="4343400" cy="4299379"/>
          </a:xfrm>
          <a:prstGeom prst="rect">
            <a:avLst/>
          </a:prstGeom>
        </p:spPr>
      </p:pic>
      <p:pic>
        <p:nvPicPr>
          <p:cNvPr id="3" name="Picture 2" descr="Euclid.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1615082"/>
            <a:ext cx="3590698" cy="4274641"/>
          </a:xfrm>
          <a:prstGeom prst="rect">
            <a:avLst/>
          </a:prstGeom>
        </p:spPr>
      </p:pic>
    </p:spTree>
    <p:extLst>
      <p:ext uri="{BB962C8B-B14F-4D97-AF65-F5344CB8AC3E}">
        <p14:creationId xmlns:p14="http://schemas.microsoft.com/office/powerpoint/2010/main" val="3032456836"/>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lide Number Placeholder 3"/>
          <p:cNvSpPr>
            <a:spLocks noGrp="1"/>
          </p:cNvSpPr>
          <p:nvPr>
            <p:ph type="sldNum" sz="quarter" idx="11"/>
          </p:nvPr>
        </p:nvSpPr>
        <p:spPr bwMode="auto">
          <a:noFill/>
          <a:ln>
            <a:miter lim="800000"/>
            <a:headEnd/>
            <a:tailEnd/>
          </a:ln>
        </p:spPr>
        <p:txBody>
          <a:bodyPr/>
          <a:lstStyle/>
          <a:p>
            <a:fld id="{DA8749B6-B168-4B45-945E-8C81A1E679F2}" type="slidenum">
              <a:rPr lang="en-US">
                <a:latin typeface="Corbel" pitchFamily="-111" charset="0"/>
                <a:ea typeface="ＭＳ Ｐゴシック" pitchFamily="-111" charset="-128"/>
                <a:cs typeface="ＭＳ Ｐゴシック" pitchFamily="-111" charset="-128"/>
              </a:rPr>
              <a:pPr/>
              <a:t>20</a:t>
            </a:fld>
            <a:endParaRPr lang="en-US">
              <a:latin typeface="Corbel" pitchFamily="-111" charset="0"/>
              <a:ea typeface="ＭＳ Ｐゴシック" pitchFamily="-111" charset="-128"/>
              <a:cs typeface="ＭＳ Ｐゴシック" pitchFamily="-111" charset="-128"/>
            </a:endParaRPr>
          </a:p>
        </p:txBody>
      </p:sp>
      <p:sp>
        <p:nvSpPr>
          <p:cNvPr id="26628" name="TextBox 5"/>
          <p:cNvSpPr txBox="1">
            <a:spLocks noChangeArrowheads="1"/>
          </p:cNvSpPr>
          <p:nvPr/>
        </p:nvSpPr>
        <p:spPr bwMode="auto">
          <a:xfrm>
            <a:off x="1592263" y="6762750"/>
            <a:ext cx="184150" cy="368300"/>
          </a:xfrm>
          <a:prstGeom prst="rect">
            <a:avLst/>
          </a:prstGeom>
          <a:noFill/>
          <a:ln w="9525">
            <a:noFill/>
            <a:miter lim="800000"/>
            <a:headEnd/>
            <a:tailEnd/>
          </a:ln>
        </p:spPr>
        <p:txBody>
          <a:bodyPr wrap="none">
            <a:prstTxWarp prst="textNoShape">
              <a:avLst/>
            </a:prstTxWarp>
            <a:spAutoFit/>
          </a:bodyPr>
          <a:lstStyle/>
          <a:p>
            <a:endParaRPr lang="en-US"/>
          </a:p>
        </p:txBody>
      </p:sp>
      <p:sp>
        <p:nvSpPr>
          <p:cNvPr id="26629" name="Title 1"/>
          <p:cNvSpPr txBox="1">
            <a:spLocks/>
          </p:cNvSpPr>
          <p:nvPr/>
        </p:nvSpPr>
        <p:spPr bwMode="auto">
          <a:xfrm>
            <a:off x="201613" y="152400"/>
            <a:ext cx="8658225" cy="762000"/>
          </a:xfrm>
          <a:prstGeom prst="rect">
            <a:avLst/>
          </a:prstGeom>
          <a:noFill/>
          <a:ln w="9525">
            <a:noFill/>
            <a:miter lim="800000"/>
            <a:headEnd/>
            <a:tailEnd/>
          </a:ln>
        </p:spPr>
        <p:txBody>
          <a:bodyPr>
            <a:prstTxWarp prst="textNoShape">
              <a:avLst/>
            </a:prstTxWarp>
          </a:bodyPr>
          <a:lstStyle/>
          <a:p>
            <a:pPr algn="ctr" defTabSz="914400"/>
            <a:r>
              <a:rPr lang="en-US" sz="3200" b="1" dirty="0" smtClean="0">
                <a:solidFill>
                  <a:srgbClr val="0D5A50"/>
                </a:solidFill>
                <a:latin typeface="Arial Rounded MT Bold" pitchFamily="-111" charset="0"/>
              </a:rPr>
              <a:t>More exploration, less Instruction</a:t>
            </a:r>
            <a:endParaRPr lang="en-US" sz="3200" b="1" dirty="0">
              <a:solidFill>
                <a:srgbClr val="0D5A50"/>
              </a:solidFill>
              <a:latin typeface="Arial Rounded MT Bold" pitchFamily="-111" charset="0"/>
            </a:endParaRPr>
          </a:p>
        </p:txBody>
      </p:sp>
      <p:pic>
        <p:nvPicPr>
          <p:cNvPr id="3" name="Picture 2" descr="window.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45841"/>
            <a:ext cx="8229600" cy="6096000"/>
          </a:xfrm>
          <a:prstGeom prst="rect">
            <a:avLst/>
          </a:prstGeom>
          <a:solidFill>
            <a:srgbClr val="3366FF"/>
          </a:solidFill>
        </p:spPr>
      </p:pic>
      <p:cxnSp>
        <p:nvCxnSpPr>
          <p:cNvPr id="4" name="Curved Connector 3"/>
          <p:cNvCxnSpPr/>
          <p:nvPr/>
        </p:nvCxnSpPr>
        <p:spPr>
          <a:xfrm rot="16200000" flipH="1">
            <a:off x="2324100" y="2933700"/>
            <a:ext cx="1447800" cy="1371600"/>
          </a:xfrm>
          <a:prstGeom prst="curvedConnector3">
            <a:avLst/>
          </a:prstGeom>
          <a:ln>
            <a:solidFill>
              <a:srgbClr val="800000"/>
            </a:solidFill>
            <a:headEnd type="arrow"/>
            <a:tailEnd type="arrow"/>
          </a:ln>
          <a:effectLst>
            <a:glow rad="228600">
              <a:schemeClr val="accent6">
                <a:satMod val="175000"/>
                <a:alpha val="40000"/>
              </a:schemeClr>
            </a:glow>
            <a:innerShdw blurRad="63500" dist="50800" dir="18900000">
              <a:prstClr val="black">
                <a:alpha val="50000"/>
              </a:prstClr>
            </a:innerShdw>
          </a:effectLst>
        </p:spPr>
        <p:style>
          <a:lnRef idx="3">
            <a:schemeClr val="accent6"/>
          </a:lnRef>
          <a:fillRef idx="0">
            <a:schemeClr val="accent6"/>
          </a:fillRef>
          <a:effectRef idx="2">
            <a:schemeClr val="accent6"/>
          </a:effectRef>
          <a:fontRef idx="minor">
            <a:schemeClr val="tx1"/>
          </a:fontRef>
        </p:style>
      </p:cxnSp>
      <p:sp>
        <p:nvSpPr>
          <p:cNvPr id="11" name="Donut 10"/>
          <p:cNvSpPr/>
          <p:nvPr/>
        </p:nvSpPr>
        <p:spPr>
          <a:xfrm rot="2311086">
            <a:off x="1154990" y="2714929"/>
            <a:ext cx="4239547" cy="1764489"/>
          </a:xfrm>
          <a:prstGeom prst="don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30617712"/>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Slide Number Placeholder 3"/>
          <p:cNvSpPr>
            <a:spLocks noGrp="1"/>
          </p:cNvSpPr>
          <p:nvPr>
            <p:ph type="sldNum" sz="quarter" idx="11"/>
          </p:nvPr>
        </p:nvSpPr>
        <p:spPr bwMode="auto">
          <a:noFill/>
          <a:ln>
            <a:miter lim="800000"/>
            <a:headEnd/>
            <a:tailEnd/>
          </a:ln>
        </p:spPr>
        <p:txBody>
          <a:bodyPr/>
          <a:lstStyle/>
          <a:p>
            <a:fld id="{DA8749B6-B168-4B45-945E-8C81A1E679F2}" type="slidenum">
              <a:rPr lang="en-US">
                <a:latin typeface="Corbel" pitchFamily="-111" charset="0"/>
                <a:ea typeface="ＭＳ Ｐゴシック" pitchFamily="-111" charset="-128"/>
                <a:cs typeface="ＭＳ Ｐゴシック" pitchFamily="-111" charset="-128"/>
              </a:rPr>
              <a:pPr/>
              <a:t>21</a:t>
            </a:fld>
            <a:endParaRPr lang="en-US">
              <a:latin typeface="Corbel" pitchFamily="-111" charset="0"/>
              <a:ea typeface="ＭＳ Ｐゴシック" pitchFamily="-111" charset="-128"/>
              <a:cs typeface="ＭＳ Ｐゴシック" pitchFamily="-111" charset="-128"/>
            </a:endParaRPr>
          </a:p>
        </p:txBody>
      </p:sp>
      <p:sp>
        <p:nvSpPr>
          <p:cNvPr id="26628" name="TextBox 5"/>
          <p:cNvSpPr txBox="1">
            <a:spLocks noChangeArrowheads="1"/>
          </p:cNvSpPr>
          <p:nvPr/>
        </p:nvSpPr>
        <p:spPr bwMode="auto">
          <a:xfrm>
            <a:off x="1592263" y="6762750"/>
            <a:ext cx="184150" cy="368300"/>
          </a:xfrm>
          <a:prstGeom prst="rect">
            <a:avLst/>
          </a:prstGeom>
          <a:noFill/>
          <a:ln w="9525">
            <a:noFill/>
            <a:miter lim="800000"/>
            <a:headEnd/>
            <a:tailEnd/>
          </a:ln>
        </p:spPr>
        <p:txBody>
          <a:bodyPr wrap="none">
            <a:prstTxWarp prst="textNoShape">
              <a:avLst/>
            </a:prstTxWarp>
            <a:spAutoFit/>
          </a:bodyPr>
          <a:lstStyle/>
          <a:p>
            <a:endParaRPr lang="en-US"/>
          </a:p>
        </p:txBody>
      </p:sp>
      <p:sp>
        <p:nvSpPr>
          <p:cNvPr id="26629" name="Title 1"/>
          <p:cNvSpPr txBox="1">
            <a:spLocks/>
          </p:cNvSpPr>
          <p:nvPr/>
        </p:nvSpPr>
        <p:spPr bwMode="auto">
          <a:xfrm>
            <a:off x="196716" y="76200"/>
            <a:ext cx="8658225" cy="762000"/>
          </a:xfrm>
          <a:prstGeom prst="rect">
            <a:avLst/>
          </a:prstGeom>
          <a:noFill/>
          <a:ln w="9525">
            <a:noFill/>
            <a:miter lim="800000"/>
            <a:headEnd/>
            <a:tailEnd/>
          </a:ln>
        </p:spPr>
        <p:txBody>
          <a:bodyPr>
            <a:prstTxWarp prst="textNoShape">
              <a:avLst/>
            </a:prstTxWarp>
          </a:bodyPr>
          <a:lstStyle/>
          <a:p>
            <a:pPr algn="ctr" defTabSz="914400"/>
            <a:r>
              <a:rPr lang="en-US" sz="3200" b="1" dirty="0" smtClean="0">
                <a:solidFill>
                  <a:srgbClr val="0D5A50"/>
                </a:solidFill>
                <a:latin typeface="Arial Rounded MT Bold" pitchFamily="-111" charset="0"/>
              </a:rPr>
              <a:t>Shared &amp; personal spaces; synch/</a:t>
            </a:r>
            <a:r>
              <a:rPr lang="en-US" sz="3200" b="1" dirty="0" err="1" smtClean="0">
                <a:solidFill>
                  <a:srgbClr val="0D5A50"/>
                </a:solidFill>
                <a:latin typeface="Arial Rounded MT Bold" pitchFamily="-111" charset="0"/>
              </a:rPr>
              <a:t>asynch</a:t>
            </a:r>
            <a:endParaRPr lang="en-US" sz="3200" b="1" dirty="0">
              <a:solidFill>
                <a:srgbClr val="0D5A50"/>
              </a:solidFill>
              <a:latin typeface="Arial Rounded MT Bold" pitchFamily="-111" charset="0"/>
            </a:endParaRPr>
          </a:p>
        </p:txBody>
      </p:sp>
      <p:pic>
        <p:nvPicPr>
          <p:cNvPr id="3" name="Picture 2" descr="window.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615767"/>
            <a:ext cx="8229600" cy="6096000"/>
          </a:xfrm>
          <a:prstGeom prst="rect">
            <a:avLst/>
          </a:prstGeom>
        </p:spPr>
      </p:pic>
      <p:sp>
        <p:nvSpPr>
          <p:cNvPr id="2" name="Donut 1"/>
          <p:cNvSpPr/>
          <p:nvPr/>
        </p:nvSpPr>
        <p:spPr>
          <a:xfrm>
            <a:off x="196716" y="762000"/>
            <a:ext cx="6324600" cy="1235634"/>
          </a:xfrm>
          <a:prstGeom prst="don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30617712"/>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22</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27" name="Title 1"/>
          <p:cNvSpPr txBox="1">
            <a:spLocks/>
          </p:cNvSpPr>
          <p:nvPr/>
        </p:nvSpPr>
        <p:spPr bwMode="auto">
          <a:xfrm>
            <a:off x="10599" y="227013"/>
            <a:ext cx="91440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Custom perspectives tool</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pic>
        <p:nvPicPr>
          <p:cNvPr id="3" name="Picture 2" descr="persp.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963155"/>
            <a:ext cx="8077200" cy="5486400"/>
          </a:xfrm>
          <a:prstGeom prst="rect">
            <a:avLst/>
          </a:prstGeom>
        </p:spPr>
      </p:pic>
      <p:pic>
        <p:nvPicPr>
          <p:cNvPr id="4" name="Picture 3" descr="persp2.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438400"/>
            <a:ext cx="2844800" cy="3390900"/>
          </a:xfrm>
          <a:prstGeom prst="rect">
            <a:avLst/>
          </a:prstGeom>
        </p:spPr>
      </p:pic>
      <p:sp>
        <p:nvSpPr>
          <p:cNvPr id="5" name="Left Arrow 4"/>
          <p:cNvSpPr/>
          <p:nvPr/>
        </p:nvSpPr>
        <p:spPr>
          <a:xfrm rot="2346822">
            <a:off x="1383649" y="4255028"/>
            <a:ext cx="2539570" cy="45720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6808697"/>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23</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27" name="Title 1"/>
          <p:cNvSpPr txBox="1">
            <a:spLocks/>
          </p:cNvSpPr>
          <p:nvPr/>
        </p:nvSpPr>
        <p:spPr bwMode="auto">
          <a:xfrm>
            <a:off x="0" y="227013"/>
            <a:ext cx="91440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Custom right triangle tool</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pic>
        <p:nvPicPr>
          <p:cNvPr id="2" name="Picture 1" descr="custom.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307755"/>
            <a:ext cx="8064500" cy="5041900"/>
          </a:xfrm>
          <a:prstGeom prst="rect">
            <a:avLst/>
          </a:prstGeom>
        </p:spPr>
      </p:pic>
    </p:spTree>
    <p:extLst>
      <p:ext uri="{BB962C8B-B14F-4D97-AF65-F5344CB8AC3E}">
        <p14:creationId xmlns:p14="http://schemas.microsoft.com/office/powerpoint/2010/main" val="1708001814"/>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24</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8" name="Rounded Rectangle 7"/>
          <p:cNvSpPr/>
          <p:nvPr/>
        </p:nvSpPr>
        <p:spPr>
          <a:xfrm>
            <a:off x="304800" y="1066800"/>
            <a:ext cx="8534400" cy="5181600"/>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5"/>
          <p:cNvSpPr txBox="1">
            <a:spLocks noChangeArrowheads="1"/>
          </p:cNvSpPr>
          <p:nvPr/>
        </p:nvSpPr>
        <p:spPr bwMode="auto">
          <a:xfrm>
            <a:off x="457200" y="125200"/>
            <a:ext cx="838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lvl="1" indent="0" eaLnBrk="1" hangingPunct="1">
              <a:spcAft>
                <a:spcPts val="1200"/>
              </a:spcAft>
            </a:pPr>
            <a:r>
              <a:rPr lang="en-US" sz="2800" b="1" dirty="0" smtClean="0">
                <a:solidFill>
                  <a:schemeClr val="bg1"/>
                </a:solidFill>
              </a:rPr>
              <a:t>Accountable Talk – (idealized) log of discourse with agent about construction</a:t>
            </a:r>
            <a:endParaRPr lang="en-US" sz="2800" b="1" dirty="0">
              <a:solidFill>
                <a:schemeClr val="bg1"/>
              </a:solidFill>
            </a:endParaRPr>
          </a:p>
        </p:txBody>
      </p:sp>
      <p:sp>
        <p:nvSpPr>
          <p:cNvPr id="7" name="TextBox 5"/>
          <p:cNvSpPr txBox="1">
            <a:spLocks noChangeArrowheads="1"/>
          </p:cNvSpPr>
          <p:nvPr/>
        </p:nvSpPr>
        <p:spPr bwMode="auto">
          <a:xfrm>
            <a:off x="457200" y="1371600"/>
            <a:ext cx="82296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Aft>
                <a:spcPts val="1200"/>
              </a:spcAft>
            </a:pPr>
            <a:r>
              <a:rPr lang="en-US" i="1" dirty="0" smtClean="0">
                <a:solidFill>
                  <a:schemeClr val="bg1"/>
                </a:solidFill>
              </a:rPr>
              <a:t>Sam</a:t>
            </a:r>
            <a:r>
              <a:rPr lang="en-US" b="1" dirty="0" smtClean="0">
                <a:solidFill>
                  <a:schemeClr val="bg1"/>
                </a:solidFill>
              </a:rPr>
              <a:t>: I drew a circle around A to find a point the same distance as B</a:t>
            </a:r>
          </a:p>
          <a:p>
            <a:pPr marL="0" indent="0" eaLnBrk="1" hangingPunct="1">
              <a:spcAft>
                <a:spcPts val="1200"/>
              </a:spcAft>
            </a:pPr>
            <a:r>
              <a:rPr lang="en-US" i="1" dirty="0" smtClean="0">
                <a:solidFill>
                  <a:schemeClr val="bg1"/>
                </a:solidFill>
              </a:rPr>
              <a:t>Agent</a:t>
            </a:r>
            <a:r>
              <a:rPr lang="en-US" b="1" dirty="0" smtClean="0">
                <a:solidFill>
                  <a:schemeClr val="bg1"/>
                </a:solidFill>
              </a:rPr>
              <a:t>: Chris, can you check that Max is following Sam?</a:t>
            </a:r>
          </a:p>
          <a:p>
            <a:pPr marL="0" indent="0" eaLnBrk="1" hangingPunct="1">
              <a:spcAft>
                <a:spcPts val="1200"/>
              </a:spcAft>
            </a:pPr>
            <a:r>
              <a:rPr lang="en-US" i="1" dirty="0" smtClean="0">
                <a:solidFill>
                  <a:schemeClr val="bg1"/>
                </a:solidFill>
              </a:rPr>
              <a:t>Chris</a:t>
            </a:r>
            <a:r>
              <a:rPr lang="en-US" b="1" dirty="0" smtClean="0">
                <a:solidFill>
                  <a:schemeClr val="bg1"/>
                </a:solidFill>
              </a:rPr>
              <a:t>: Hey Max, can you explain what Sam just did?</a:t>
            </a:r>
          </a:p>
          <a:p>
            <a:pPr marL="0" indent="0" eaLnBrk="1" hangingPunct="1">
              <a:spcAft>
                <a:spcPts val="1200"/>
              </a:spcAft>
            </a:pPr>
            <a:r>
              <a:rPr lang="en-US" i="1" dirty="0" smtClean="0">
                <a:solidFill>
                  <a:schemeClr val="bg1"/>
                </a:solidFill>
              </a:rPr>
              <a:t>Max</a:t>
            </a:r>
            <a:r>
              <a:rPr lang="en-US" b="1" dirty="0" smtClean="0">
                <a:solidFill>
                  <a:schemeClr val="bg1"/>
                </a:solidFill>
              </a:rPr>
              <a:t>: Yeah, I think he found a point C such that AC = AB</a:t>
            </a:r>
          </a:p>
          <a:p>
            <a:pPr marL="0" indent="0" eaLnBrk="1" hangingPunct="1">
              <a:spcAft>
                <a:spcPts val="1200"/>
              </a:spcAft>
            </a:pPr>
            <a:r>
              <a:rPr lang="en-US" i="1" dirty="0" smtClean="0">
                <a:solidFill>
                  <a:schemeClr val="bg1"/>
                </a:solidFill>
              </a:rPr>
              <a:t>Chris</a:t>
            </a:r>
            <a:r>
              <a:rPr lang="en-US" b="1" dirty="0" smtClean="0">
                <a:solidFill>
                  <a:schemeClr val="bg1"/>
                </a:solidFill>
              </a:rPr>
              <a:t>: But how do you know the lengths are exactly the same?</a:t>
            </a:r>
          </a:p>
          <a:p>
            <a:pPr marL="0" indent="0" eaLnBrk="1" hangingPunct="1">
              <a:spcAft>
                <a:spcPts val="1200"/>
              </a:spcAft>
            </a:pPr>
            <a:r>
              <a:rPr lang="en-US" i="1" dirty="0" smtClean="0">
                <a:solidFill>
                  <a:schemeClr val="bg1"/>
                </a:solidFill>
              </a:rPr>
              <a:t>Max</a:t>
            </a:r>
            <a:r>
              <a:rPr lang="en-US" b="1" dirty="0" smtClean="0">
                <a:solidFill>
                  <a:schemeClr val="bg1"/>
                </a:solidFill>
              </a:rPr>
              <a:t>: Because all radii of a circle are equal</a:t>
            </a:r>
          </a:p>
          <a:p>
            <a:pPr marL="0" indent="0" eaLnBrk="1" hangingPunct="1">
              <a:spcAft>
                <a:spcPts val="1200"/>
              </a:spcAft>
            </a:pPr>
            <a:r>
              <a:rPr lang="en-US" i="1" dirty="0" smtClean="0">
                <a:solidFill>
                  <a:schemeClr val="bg1"/>
                </a:solidFill>
              </a:rPr>
              <a:t>Sam</a:t>
            </a:r>
            <a:r>
              <a:rPr lang="en-US" b="1" dirty="0" smtClean="0">
                <a:solidFill>
                  <a:schemeClr val="bg1"/>
                </a:solidFill>
              </a:rPr>
              <a:t>: Now I am drawing circles around C and B</a:t>
            </a:r>
          </a:p>
        </p:txBody>
      </p:sp>
      <p:sp>
        <p:nvSpPr>
          <p:cNvPr id="10" name="Donut 9"/>
          <p:cNvSpPr/>
          <p:nvPr/>
        </p:nvSpPr>
        <p:spPr>
          <a:xfrm>
            <a:off x="-152400" y="1905000"/>
            <a:ext cx="9220200" cy="1235634"/>
          </a:xfrm>
          <a:prstGeom prst="donu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700180134"/>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25</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27" name="Title 1"/>
          <p:cNvSpPr txBox="1">
            <a:spLocks/>
          </p:cNvSpPr>
          <p:nvPr/>
        </p:nvSpPr>
        <p:spPr bwMode="auto">
          <a:xfrm>
            <a:off x="0" y="227013"/>
            <a:ext cx="91440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Math Education Design Criteria</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sp>
        <p:nvSpPr>
          <p:cNvPr id="8" name="Rounded Rectangle 7"/>
          <p:cNvSpPr/>
          <p:nvPr/>
        </p:nvSpPr>
        <p:spPr>
          <a:xfrm>
            <a:off x="304800" y="1142999"/>
            <a:ext cx="8534400" cy="523081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5"/>
          <p:cNvSpPr txBox="1">
            <a:spLocks noChangeArrowheads="1"/>
          </p:cNvSpPr>
          <p:nvPr/>
        </p:nvSpPr>
        <p:spPr bwMode="auto">
          <a:xfrm>
            <a:off x="152400" y="1524000"/>
            <a:ext cx="548640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lvl="1" indent="0" eaLnBrk="1" hangingPunct="1">
              <a:spcAft>
                <a:spcPts val="1200"/>
              </a:spcAft>
            </a:pPr>
            <a:r>
              <a:rPr lang="en-US" sz="2800" b="1" dirty="0" smtClean="0">
                <a:solidFill>
                  <a:schemeClr val="bg1"/>
                </a:solidFill>
              </a:rPr>
              <a:t>Guiding development of skills &amp; tacit understanding</a:t>
            </a:r>
          </a:p>
          <a:p>
            <a:pPr marL="914400" lvl="1" indent="-457200" eaLnBrk="1" hangingPunct="1">
              <a:spcAft>
                <a:spcPts val="1200"/>
              </a:spcAft>
              <a:buFont typeface="Arial"/>
              <a:buChar char="•"/>
            </a:pPr>
            <a:r>
              <a:rPr lang="en-US" sz="2800" b="1" dirty="0" smtClean="0">
                <a:solidFill>
                  <a:schemeClr val="bg1"/>
                </a:solidFill>
              </a:rPr>
              <a:t>Visualization</a:t>
            </a:r>
          </a:p>
          <a:p>
            <a:pPr marL="914400" lvl="1" indent="-457200" eaLnBrk="1" hangingPunct="1">
              <a:spcAft>
                <a:spcPts val="1200"/>
              </a:spcAft>
              <a:buFont typeface="Arial"/>
              <a:buChar char="•"/>
            </a:pPr>
            <a:r>
              <a:rPr lang="en-US" sz="2800" b="1" dirty="0" smtClean="0">
                <a:solidFill>
                  <a:schemeClr val="bg1"/>
                </a:solidFill>
              </a:rPr>
              <a:t>Exploration</a:t>
            </a:r>
          </a:p>
          <a:p>
            <a:pPr marL="914400" lvl="1" indent="-457200" eaLnBrk="1" hangingPunct="1">
              <a:spcAft>
                <a:spcPts val="1200"/>
              </a:spcAft>
              <a:buFont typeface="Arial"/>
              <a:buChar char="•"/>
            </a:pPr>
            <a:r>
              <a:rPr lang="en-US" sz="2800" b="1" dirty="0" smtClean="0">
                <a:solidFill>
                  <a:schemeClr val="bg1"/>
                </a:solidFill>
              </a:rPr>
              <a:t>Dependencies</a:t>
            </a:r>
          </a:p>
          <a:p>
            <a:pPr marL="914400" lvl="1" indent="-457200" eaLnBrk="1" hangingPunct="1">
              <a:spcAft>
                <a:spcPts val="1200"/>
              </a:spcAft>
              <a:buFont typeface="Arial"/>
              <a:buChar char="•"/>
            </a:pPr>
            <a:r>
              <a:rPr lang="en-US" sz="2800" b="1" dirty="0" smtClean="0">
                <a:solidFill>
                  <a:schemeClr val="bg1"/>
                </a:solidFill>
              </a:rPr>
              <a:t>Multiple Representations</a:t>
            </a:r>
          </a:p>
          <a:p>
            <a:pPr marL="914400" lvl="1" indent="-457200" eaLnBrk="1" hangingPunct="1">
              <a:spcAft>
                <a:spcPts val="1200"/>
              </a:spcAft>
              <a:buFont typeface="Arial"/>
              <a:buChar char="•"/>
            </a:pPr>
            <a:r>
              <a:rPr lang="en-US" sz="2800" b="1" dirty="0" smtClean="0">
                <a:solidFill>
                  <a:schemeClr val="bg1"/>
                </a:solidFill>
              </a:rPr>
              <a:t>Concrete &amp; Abstract</a:t>
            </a:r>
          </a:p>
          <a:p>
            <a:pPr marL="914400" lvl="1" indent="-457200" eaLnBrk="1" hangingPunct="1">
              <a:spcAft>
                <a:spcPts val="1200"/>
              </a:spcAft>
              <a:buFont typeface="Arial"/>
              <a:buChar char="•"/>
            </a:pPr>
            <a:r>
              <a:rPr lang="en-US" sz="2800" b="1" dirty="0" smtClean="0">
                <a:solidFill>
                  <a:schemeClr val="bg1"/>
                </a:solidFill>
              </a:rPr>
              <a:t>Math Talk</a:t>
            </a:r>
            <a:endParaRPr lang="en-US" sz="2800" b="1" dirty="0">
              <a:solidFill>
                <a:srgbClr val="008000"/>
              </a:solidFill>
            </a:endParaRPr>
          </a:p>
        </p:txBody>
      </p:sp>
      <p:pic>
        <p:nvPicPr>
          <p:cNvPr id="10" name="Picture 9" desc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676400"/>
            <a:ext cx="3249088" cy="3733800"/>
          </a:xfrm>
          <a:prstGeom prst="rect">
            <a:avLst/>
          </a:prstGeom>
        </p:spPr>
      </p:pic>
      <p:sp>
        <p:nvSpPr>
          <p:cNvPr id="11" name="Donut 10"/>
          <p:cNvSpPr/>
          <p:nvPr/>
        </p:nvSpPr>
        <p:spPr>
          <a:xfrm>
            <a:off x="-197476" y="1295400"/>
            <a:ext cx="6324600" cy="1423588"/>
          </a:xfrm>
          <a:prstGeom prst="donut">
            <a:avLst>
              <a:gd name="adj" fmla="val 947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80288700"/>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26</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27" name="Title 1"/>
          <p:cNvSpPr txBox="1">
            <a:spLocks/>
          </p:cNvSpPr>
          <p:nvPr/>
        </p:nvSpPr>
        <p:spPr bwMode="auto">
          <a:xfrm>
            <a:off x="3200400" y="227013"/>
            <a:ext cx="59436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Design-Based Research</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graphicFrame>
        <p:nvGraphicFramePr>
          <p:cNvPr id="3" name="Diagram 2"/>
          <p:cNvGraphicFramePr/>
          <p:nvPr>
            <p:extLst>
              <p:ext uri="{D42A27DB-BD31-4B8C-83A1-F6EECF244321}">
                <p14:modId xmlns:p14="http://schemas.microsoft.com/office/powerpoint/2010/main" val="3159100298"/>
              </p:ext>
            </p:extLst>
          </p:nvPr>
        </p:nvGraphicFramePr>
        <p:xfrm>
          <a:off x="2438400" y="13716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p:cNvGraphicFramePr/>
          <p:nvPr>
            <p:extLst>
              <p:ext uri="{D42A27DB-BD31-4B8C-83A1-F6EECF244321}">
                <p14:modId xmlns:p14="http://schemas.microsoft.com/office/powerpoint/2010/main" val="1119860104"/>
              </p:ext>
            </p:extLst>
          </p:nvPr>
        </p:nvGraphicFramePr>
        <p:xfrm>
          <a:off x="-76200" y="2212028"/>
          <a:ext cx="6096000" cy="4064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4" name="Picture 3" descr="table.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3200400" cy="2133600"/>
          </a:xfrm>
          <a:prstGeom prst="rect">
            <a:avLst/>
          </a:prstGeom>
        </p:spPr>
      </p:pic>
      <p:sp>
        <p:nvSpPr>
          <p:cNvPr id="8" name="Donut 7"/>
          <p:cNvSpPr/>
          <p:nvPr/>
        </p:nvSpPr>
        <p:spPr>
          <a:xfrm rot="19157455">
            <a:off x="2228548" y="2341823"/>
            <a:ext cx="5921456" cy="3630194"/>
          </a:xfrm>
          <a:prstGeom prst="donut">
            <a:avLst>
              <a:gd name="adj" fmla="val 6062"/>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525627495"/>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27</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27" name="Title 1"/>
          <p:cNvSpPr txBox="1">
            <a:spLocks/>
          </p:cNvSpPr>
          <p:nvPr/>
        </p:nvSpPr>
        <p:spPr bwMode="auto">
          <a:xfrm>
            <a:off x="0" y="152400"/>
            <a:ext cx="9144000" cy="992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7. Conversation Analysis:</a:t>
            </a:r>
          </a:p>
          <a:p>
            <a:pPr algn="ctr" defTabSz="914400" eaLnBrk="1" hangingPunct="1"/>
            <a:r>
              <a:rPr lang="en-US" sz="3200" b="1" dirty="0" smtClean="0">
                <a:solidFill>
                  <a:srgbClr val="008000"/>
                </a:solidFill>
                <a:latin typeface="Arial Rounded MT Bold" charset="0"/>
              </a:rPr>
              <a:t>for Formative Evaluation</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sp>
        <p:nvSpPr>
          <p:cNvPr id="8" name="Rounded Rectangle 7"/>
          <p:cNvSpPr/>
          <p:nvPr/>
        </p:nvSpPr>
        <p:spPr>
          <a:xfrm>
            <a:off x="304800" y="1371600"/>
            <a:ext cx="8534400" cy="523081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5"/>
          <p:cNvSpPr txBox="1">
            <a:spLocks noChangeArrowheads="1"/>
          </p:cNvSpPr>
          <p:nvPr/>
        </p:nvSpPr>
        <p:spPr bwMode="auto">
          <a:xfrm>
            <a:off x="457200" y="1524000"/>
            <a:ext cx="8180388"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lvl="1" indent="-457200" eaLnBrk="1" hangingPunct="1">
              <a:spcAft>
                <a:spcPts val="1200"/>
              </a:spcAft>
              <a:buFont typeface="Arial"/>
              <a:buChar char="•"/>
            </a:pPr>
            <a:r>
              <a:rPr lang="en-US" sz="2800" b="1" dirty="0" smtClean="0">
                <a:solidFill>
                  <a:schemeClr val="bg1"/>
                </a:solidFill>
              </a:rPr>
              <a:t>Careful micro-analysis of discourse of users engaged in computer-mediated tasks</a:t>
            </a:r>
          </a:p>
          <a:p>
            <a:pPr marL="914400" lvl="1" indent="-457200" eaLnBrk="1" hangingPunct="1">
              <a:spcAft>
                <a:spcPts val="1200"/>
              </a:spcAft>
              <a:buFont typeface="Arial"/>
              <a:buChar char="•"/>
            </a:pPr>
            <a:r>
              <a:rPr lang="en-US" sz="2800" b="1" dirty="0" smtClean="0">
                <a:solidFill>
                  <a:schemeClr val="bg1"/>
                </a:solidFill>
              </a:rPr>
              <a:t>From complete chat logs of interaction</a:t>
            </a:r>
          </a:p>
          <a:p>
            <a:pPr marL="914400" lvl="1" indent="-457200" eaLnBrk="1" hangingPunct="1">
              <a:spcAft>
                <a:spcPts val="1200"/>
              </a:spcAft>
              <a:buFont typeface="Arial"/>
              <a:buChar char="•"/>
            </a:pPr>
            <a:r>
              <a:rPr lang="en-US" sz="2800" b="1" dirty="0" smtClean="0">
                <a:solidFill>
                  <a:schemeClr val="bg1"/>
                </a:solidFill>
              </a:rPr>
              <a:t>And replaying of technology usage</a:t>
            </a:r>
          </a:p>
          <a:p>
            <a:pPr marL="914400" lvl="1" indent="-457200" eaLnBrk="1" hangingPunct="1">
              <a:spcAft>
                <a:spcPts val="1200"/>
              </a:spcAft>
              <a:buFont typeface="Arial"/>
              <a:buChar char="•"/>
            </a:pPr>
            <a:r>
              <a:rPr lang="en-US" sz="2800" b="1" dirty="0" smtClean="0">
                <a:solidFill>
                  <a:schemeClr val="bg1"/>
                </a:solidFill>
              </a:rPr>
              <a:t>Analysis of group interaction and problem-solving processes</a:t>
            </a:r>
          </a:p>
          <a:p>
            <a:pPr marL="914400" lvl="1" indent="-457200" eaLnBrk="1" hangingPunct="1">
              <a:spcAft>
                <a:spcPts val="1200"/>
              </a:spcAft>
              <a:buFont typeface="Arial"/>
              <a:buChar char="•"/>
            </a:pPr>
            <a:r>
              <a:rPr lang="en-US" sz="2800" b="1" dirty="0" smtClean="0">
                <a:solidFill>
                  <a:schemeClr val="bg1"/>
                </a:solidFill>
              </a:rPr>
              <a:t>Based on visible evidence, not inferences about mental events or reliance on self reporting</a:t>
            </a:r>
            <a:endParaRPr lang="en-US" sz="2800" b="1" dirty="0">
              <a:solidFill>
                <a:srgbClr val="008000"/>
              </a:solidFill>
            </a:endParaRPr>
          </a:p>
        </p:txBody>
      </p:sp>
    </p:spTree>
    <p:extLst>
      <p:ext uri="{BB962C8B-B14F-4D97-AF65-F5344CB8AC3E}">
        <p14:creationId xmlns:p14="http://schemas.microsoft.com/office/powerpoint/2010/main" val="153236117"/>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1"/>
          </p:nvPr>
        </p:nvSpPr>
        <p:spPr bwMode="auto">
          <a:noFill/>
          <a:ln>
            <a:miter lim="800000"/>
            <a:headEnd/>
            <a:tailEnd/>
          </a:ln>
        </p:spPr>
        <p:txBody>
          <a:bodyPr/>
          <a:lstStyle/>
          <a:p>
            <a:fld id="{B10C1600-2B5B-B94F-8EC5-82B42B88E8B5}" type="slidenum">
              <a:rPr lang="en-US">
                <a:latin typeface="Corbel" pitchFamily="-111" charset="0"/>
                <a:ea typeface="ＭＳ Ｐゴシック" pitchFamily="-111" charset="-128"/>
                <a:cs typeface="ＭＳ Ｐゴシック" pitchFamily="-111" charset="-128"/>
              </a:rPr>
              <a:pPr/>
              <a:t>28</a:t>
            </a:fld>
            <a:endParaRPr lang="en-US">
              <a:latin typeface="Corbel" pitchFamily="-111" charset="0"/>
              <a:ea typeface="ＭＳ Ｐゴシック" pitchFamily="-111" charset="-128"/>
              <a:cs typeface="ＭＳ Ｐゴシック" pitchFamily="-111" charset="-128"/>
            </a:endParaRPr>
          </a:p>
        </p:txBody>
      </p:sp>
      <p:sp>
        <p:nvSpPr>
          <p:cNvPr id="18435" name="TextBox 5"/>
          <p:cNvSpPr txBox="1">
            <a:spLocks noChangeArrowheads="1"/>
          </p:cNvSpPr>
          <p:nvPr/>
        </p:nvSpPr>
        <p:spPr bwMode="auto">
          <a:xfrm>
            <a:off x="1592263" y="6762750"/>
            <a:ext cx="184150" cy="368300"/>
          </a:xfrm>
          <a:prstGeom prst="rect">
            <a:avLst/>
          </a:prstGeom>
          <a:noFill/>
          <a:ln w="9525">
            <a:noFill/>
            <a:miter lim="800000"/>
            <a:headEnd/>
            <a:tailEnd/>
          </a:ln>
        </p:spPr>
        <p:txBody>
          <a:bodyPr wrap="none">
            <a:prstTxWarp prst="textNoShape">
              <a:avLst/>
            </a:prstTxWarp>
            <a:spAutoFit/>
          </a:bodyPr>
          <a:lstStyle/>
          <a:p>
            <a:endParaRPr lang="en-US"/>
          </a:p>
        </p:txBody>
      </p:sp>
      <p:sp>
        <p:nvSpPr>
          <p:cNvPr id="18439" name="Footer Placeholder 6"/>
          <p:cNvSpPr>
            <a:spLocks noGrp="1"/>
          </p:cNvSpPr>
          <p:nvPr>
            <p:ph type="ftr" sz="quarter" idx="10"/>
          </p:nvPr>
        </p:nvSpPr>
        <p:spPr bwMode="auto">
          <a:noFill/>
          <a:ln>
            <a:miter lim="800000"/>
            <a:headEnd/>
            <a:tailEnd/>
          </a:ln>
        </p:spPr>
        <p:txBody>
          <a:bodyPr/>
          <a:lstStyle/>
          <a:p>
            <a:r>
              <a:rPr lang="en-US">
                <a:latin typeface="Corbel" pitchFamily="-111" charset="0"/>
                <a:ea typeface="ＭＳ Ｐゴシック" pitchFamily="-111" charset="-128"/>
                <a:cs typeface="ＭＳ Ｐゴシック" pitchFamily="-111" charset="-128"/>
              </a:rPr>
              <a:t>Gerry Stahl -- CSCL 2011</a:t>
            </a:r>
          </a:p>
        </p:txBody>
      </p:sp>
      <p:pic>
        <p:nvPicPr>
          <p:cNvPr id="5" name="Picture 4" descr="Model.tiff"/>
          <p:cNvPicPr>
            <a:picLocks noChangeAspect="1"/>
          </p:cNvPicPr>
          <p:nvPr/>
        </p:nvPicPr>
        <p:blipFill>
          <a:blip r:embed="rId3"/>
          <a:stretch>
            <a:fillRect/>
          </a:stretch>
        </p:blipFill>
        <p:spPr>
          <a:xfrm>
            <a:off x="260228" y="211138"/>
            <a:ext cx="8653585" cy="6527799"/>
          </a:xfrm>
          <a:prstGeom prst="rect">
            <a:avLst/>
          </a:prstGeom>
          <a:solidFill>
            <a:srgbClr val="008000"/>
          </a:solidFill>
          <a:ln w="76200" cmpd="sng">
            <a:solidFill>
              <a:srgbClr val="008000"/>
            </a:solidFill>
          </a:ln>
        </p:spPr>
      </p:pic>
    </p:spTree>
    <p:extLst>
      <p:ext uri="{BB962C8B-B14F-4D97-AF65-F5344CB8AC3E}">
        <p14:creationId xmlns:p14="http://schemas.microsoft.com/office/powerpoint/2010/main" val="3547395712"/>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Slide Number Placeholder 3"/>
          <p:cNvSpPr>
            <a:spLocks noGrp="1"/>
          </p:cNvSpPr>
          <p:nvPr>
            <p:ph type="sldNum" sz="quarter" idx="4294967295"/>
          </p:nvPr>
        </p:nvSpPr>
        <p:spPr bwMode="auto">
          <a:xfrm>
            <a:off x="8077200" y="6373813"/>
            <a:ext cx="6096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3C239FB-641B-444F-BF4C-61960AABAAEA}" type="slidenum">
              <a:rPr lang="en-US" sz="1200">
                <a:solidFill>
                  <a:schemeClr val="tx2"/>
                </a:solidFill>
                <a:latin typeface="Corbel" charset="0"/>
              </a:rPr>
              <a:pPr eaLnBrk="1" hangingPunct="1"/>
              <a:t>29</a:t>
            </a:fld>
            <a:endParaRPr lang="en-US" sz="1200">
              <a:solidFill>
                <a:schemeClr val="tx2"/>
              </a:solidFill>
              <a:latin typeface="Corbel" charset="0"/>
            </a:endParaRPr>
          </a:p>
        </p:txBody>
      </p:sp>
      <p:sp>
        <p:nvSpPr>
          <p:cNvPr id="22532"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graphicFrame>
        <p:nvGraphicFramePr>
          <p:cNvPr id="22530" name="Object 2"/>
          <p:cNvGraphicFramePr>
            <a:graphicFrameLocks noChangeAspect="1"/>
          </p:cNvGraphicFramePr>
          <p:nvPr/>
        </p:nvGraphicFramePr>
        <p:xfrm>
          <a:off x="1447800" y="0"/>
          <a:ext cx="6324600" cy="6858000"/>
        </p:xfrm>
        <a:graphic>
          <a:graphicData uri="http://schemas.openxmlformats.org/presentationml/2006/ole">
            <mc:AlternateContent xmlns:mc="http://schemas.openxmlformats.org/markup-compatibility/2006">
              <mc:Choice xmlns:v="urn:schemas-microsoft-com:vml" Requires="v">
                <p:oleObj spid="_x0000_s9265" name="Document" r:id="rId4" imgW="3568700" imgH="4660900" progId="Word.Document.12">
                  <p:link updateAutomatic="1"/>
                </p:oleObj>
              </mc:Choice>
              <mc:Fallback>
                <p:oleObj name="Document" r:id="rId4" imgW="3568700" imgH="46609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0"/>
                        <a:ext cx="6324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oleObj>
              </mc:Fallback>
            </mc:AlternateContent>
          </a:graphicData>
        </a:graphic>
      </p:graphicFrame>
    </p:spTree>
    <p:extLst>
      <p:ext uri="{BB962C8B-B14F-4D97-AF65-F5344CB8AC3E}">
        <p14:creationId xmlns:p14="http://schemas.microsoft.com/office/powerpoint/2010/main" val="3994372909"/>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3</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8" name="Rounded Rectangle 7"/>
          <p:cNvSpPr/>
          <p:nvPr/>
        </p:nvSpPr>
        <p:spPr>
          <a:xfrm>
            <a:off x="152400" y="588865"/>
            <a:ext cx="8839200" cy="615007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5"/>
          <p:cNvSpPr txBox="1">
            <a:spLocks noChangeArrowheads="1"/>
          </p:cNvSpPr>
          <p:nvPr/>
        </p:nvSpPr>
        <p:spPr bwMode="auto">
          <a:xfrm>
            <a:off x="381000" y="65645"/>
            <a:ext cx="8458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lvl="1" indent="0" eaLnBrk="1" hangingPunct="1">
              <a:spcAft>
                <a:spcPts val="1200"/>
              </a:spcAft>
            </a:pPr>
            <a:r>
              <a:rPr lang="en-US" sz="2800" b="1" dirty="0" smtClean="0">
                <a:solidFill>
                  <a:schemeClr val="bg1"/>
                </a:solidFill>
              </a:rPr>
              <a:t>Dynamic Geometry in GeoGebra </a:t>
            </a:r>
            <a:endParaRPr lang="en-US" sz="2800" b="1" dirty="0">
              <a:solidFill>
                <a:schemeClr val="bg1"/>
              </a:solidFill>
            </a:endParaRPr>
          </a:p>
        </p:txBody>
      </p:sp>
      <p:pic>
        <p:nvPicPr>
          <p:cNvPr id="3" name="Picture 2" descr="geogebra triangle.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838200"/>
            <a:ext cx="5597230" cy="5722470"/>
          </a:xfrm>
          <a:prstGeom prst="rect">
            <a:avLst/>
          </a:prstGeom>
        </p:spPr>
      </p:pic>
      <p:pic>
        <p:nvPicPr>
          <p:cNvPr id="4" name="Picture 3" descr="1.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329" y="685800"/>
            <a:ext cx="2209800" cy="2697132"/>
          </a:xfrm>
          <a:prstGeom prst="rect">
            <a:avLst/>
          </a:prstGeom>
        </p:spPr>
      </p:pic>
      <p:pic>
        <p:nvPicPr>
          <p:cNvPr id="6" name="Picture 5" descr="3.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495796"/>
            <a:ext cx="2667000" cy="3064874"/>
          </a:xfrm>
          <a:prstGeom prst="rect">
            <a:avLst/>
          </a:prstGeom>
        </p:spPr>
      </p:pic>
    </p:spTree>
    <p:extLst>
      <p:ext uri="{BB962C8B-B14F-4D97-AF65-F5344CB8AC3E}">
        <p14:creationId xmlns:p14="http://schemas.microsoft.com/office/powerpoint/2010/main" val="3032456836"/>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11"/>
          </p:nvPr>
        </p:nvSpPr>
        <p:spPr bwMode="auto">
          <a:noFill/>
          <a:ln>
            <a:miter lim="800000"/>
            <a:headEnd/>
            <a:tailEnd/>
          </a:ln>
        </p:spPr>
        <p:txBody>
          <a:bodyPr/>
          <a:lstStyle/>
          <a:p>
            <a:fld id="{FE78DC2A-3522-0B4F-BE8F-A5085F02E9E3}" type="slidenum">
              <a:rPr lang="en-US">
                <a:latin typeface="Corbel" pitchFamily="-111" charset="0"/>
                <a:ea typeface="ＭＳ Ｐゴシック" pitchFamily="-111" charset="-128"/>
                <a:cs typeface="ＭＳ Ｐゴシック" pitchFamily="-111" charset="-128"/>
              </a:rPr>
              <a:pPr/>
              <a:t>30</a:t>
            </a:fld>
            <a:endParaRPr lang="en-US">
              <a:latin typeface="Corbel" pitchFamily="-111" charset="0"/>
              <a:ea typeface="ＭＳ Ｐゴシック" pitchFamily="-111" charset="-128"/>
              <a:cs typeface="ＭＳ Ｐゴシック" pitchFamily="-111" charset="-128"/>
            </a:endParaRPr>
          </a:p>
        </p:txBody>
      </p:sp>
      <p:sp>
        <p:nvSpPr>
          <p:cNvPr id="53251" name="TextBox 5"/>
          <p:cNvSpPr txBox="1">
            <a:spLocks noChangeArrowheads="1"/>
          </p:cNvSpPr>
          <p:nvPr/>
        </p:nvSpPr>
        <p:spPr bwMode="auto">
          <a:xfrm>
            <a:off x="1592263" y="6762750"/>
            <a:ext cx="184150" cy="368300"/>
          </a:xfrm>
          <a:prstGeom prst="rect">
            <a:avLst/>
          </a:prstGeom>
          <a:noFill/>
          <a:ln w="9525">
            <a:noFill/>
            <a:miter lim="800000"/>
            <a:headEnd/>
            <a:tailEnd/>
          </a:ln>
        </p:spPr>
        <p:txBody>
          <a:bodyPr wrap="none">
            <a:prstTxWarp prst="textNoShape">
              <a:avLst/>
            </a:prstTxWarp>
            <a:spAutoFit/>
          </a:bodyPr>
          <a:lstStyle/>
          <a:p>
            <a:endParaRPr lang="en-US"/>
          </a:p>
        </p:txBody>
      </p:sp>
      <p:sp>
        <p:nvSpPr>
          <p:cNvPr id="53252" name="Title 1"/>
          <p:cNvSpPr txBox="1">
            <a:spLocks/>
          </p:cNvSpPr>
          <p:nvPr/>
        </p:nvSpPr>
        <p:spPr bwMode="auto">
          <a:xfrm>
            <a:off x="201613" y="457200"/>
            <a:ext cx="8658225" cy="1371600"/>
          </a:xfrm>
          <a:prstGeom prst="rect">
            <a:avLst/>
          </a:prstGeom>
          <a:noFill/>
          <a:ln w="9525">
            <a:noFill/>
            <a:miter lim="800000"/>
            <a:headEnd/>
            <a:tailEnd/>
          </a:ln>
        </p:spPr>
        <p:txBody>
          <a:bodyPr>
            <a:prstTxWarp prst="textNoShape">
              <a:avLst/>
            </a:prstTxWarp>
          </a:bodyPr>
          <a:lstStyle/>
          <a:p>
            <a:pPr algn="ctr" defTabSz="914400"/>
            <a:r>
              <a:rPr lang="en-US" sz="3200" b="1" dirty="0">
                <a:solidFill>
                  <a:srgbClr val="0D5A50"/>
                </a:solidFill>
                <a:latin typeface="Arial Rounded MT Bold" pitchFamily="-111" charset="0"/>
              </a:rPr>
              <a:t>Group cognition in math:</a:t>
            </a:r>
          </a:p>
          <a:p>
            <a:pPr algn="ctr" defTabSz="914400"/>
            <a:r>
              <a:rPr lang="en-US" sz="3200" b="1" dirty="0">
                <a:solidFill>
                  <a:srgbClr val="0D5A50"/>
                </a:solidFill>
                <a:latin typeface="Arial Rounded MT Bold" pitchFamily="-111" charset="0"/>
              </a:rPr>
              <a:t>The longer-sequence structure</a:t>
            </a:r>
          </a:p>
        </p:txBody>
      </p:sp>
      <p:sp>
        <p:nvSpPr>
          <p:cNvPr id="8" name="Rounded Rectangle 7"/>
          <p:cNvSpPr/>
          <p:nvPr/>
        </p:nvSpPr>
        <p:spPr>
          <a:xfrm>
            <a:off x="1295400" y="2057400"/>
            <a:ext cx="7010400" cy="4141787"/>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5062" name="TextBox 5"/>
          <p:cNvSpPr txBox="1">
            <a:spLocks noChangeArrowheads="1"/>
          </p:cNvSpPr>
          <p:nvPr/>
        </p:nvSpPr>
        <p:spPr bwMode="auto">
          <a:xfrm>
            <a:off x="2590800" y="2311400"/>
            <a:ext cx="5037138" cy="4062413"/>
          </a:xfrm>
          <a:prstGeom prst="rect">
            <a:avLst/>
          </a:prstGeom>
          <a:noFill/>
          <a:ln w="9525">
            <a:noFill/>
            <a:miter lim="800000"/>
            <a:headEnd/>
            <a:tailEnd/>
          </a:ln>
        </p:spPr>
        <p:txBody>
          <a:bodyPr>
            <a:prstTxWarp prst="textNoShape">
              <a:avLst/>
            </a:prstTxWarp>
            <a:spAutoFit/>
          </a:bodyPr>
          <a:lstStyle/>
          <a:p>
            <a:pPr>
              <a:defRPr/>
            </a:pPr>
            <a:r>
              <a:rPr lang="en-US" sz="2400" b="1" dirty="0">
                <a:solidFill>
                  <a:srgbClr val="141E2C"/>
                </a:solidFill>
                <a:latin typeface="Arial" pitchFamily="-107" charset="0"/>
                <a:ea typeface="ＭＳ Ｐゴシック" pitchFamily="-107" charset="-128"/>
                <a:cs typeface="ＭＳ Ｐゴシック" pitchFamily="-107" charset="-128"/>
              </a:rPr>
              <a:t>Log 1. Open the topic</a:t>
            </a:r>
          </a:p>
          <a:p>
            <a:pPr>
              <a:defRPr/>
            </a:pPr>
            <a:r>
              <a:rPr lang="en-US" sz="2400" b="1" dirty="0">
                <a:solidFill>
                  <a:srgbClr val="141E2C"/>
                </a:solidFill>
                <a:latin typeface="Arial" pitchFamily="-107" charset="0"/>
                <a:ea typeface="ＭＳ Ｐゴシック" pitchFamily="-107" charset="-128"/>
                <a:cs typeface="ＭＳ Ｐゴシック" pitchFamily="-107" charset="-128"/>
              </a:rPr>
              <a:t>Log 2. Decide to start</a:t>
            </a:r>
          </a:p>
          <a:p>
            <a:pPr>
              <a:defRPr/>
            </a:pPr>
            <a:r>
              <a:rPr lang="en-US" sz="2400" b="1" dirty="0">
                <a:solidFill>
                  <a:srgbClr val="141E2C"/>
                </a:solidFill>
                <a:latin typeface="Arial" pitchFamily="-107" charset="0"/>
                <a:ea typeface="ＭＳ Ｐゴシック" pitchFamily="-107" charset="-128"/>
                <a:cs typeface="ＭＳ Ｐゴシック" pitchFamily="-107" charset="-128"/>
              </a:rPr>
              <a:t>Log 3. Pick an approach</a:t>
            </a:r>
          </a:p>
          <a:p>
            <a:pPr>
              <a:defRPr/>
            </a:pPr>
            <a:r>
              <a:rPr lang="en-US" sz="2400" b="1" dirty="0">
                <a:solidFill>
                  <a:srgbClr val="141E2C"/>
                </a:solidFill>
                <a:latin typeface="Arial" pitchFamily="-107" charset="0"/>
                <a:ea typeface="ＭＳ Ｐゴシック" pitchFamily="-107" charset="-128"/>
                <a:cs typeface="ＭＳ Ｐゴシック" pitchFamily="-107" charset="-128"/>
              </a:rPr>
              <a:t>Log 4. Identify the pattern</a:t>
            </a:r>
          </a:p>
          <a:p>
            <a:pPr>
              <a:defRPr/>
            </a:pPr>
            <a:r>
              <a:rPr lang="en-US" sz="2400" b="1" dirty="0">
                <a:solidFill>
                  <a:srgbClr val="141E2C"/>
                </a:solidFill>
                <a:latin typeface="Arial" pitchFamily="-107" charset="0"/>
                <a:ea typeface="ＭＳ Ｐゴシック" pitchFamily="-107" charset="-128"/>
                <a:cs typeface="ＭＳ Ｐゴシック" pitchFamily="-107" charset="-128"/>
              </a:rPr>
              <a:t>Log 5. Seek the equation</a:t>
            </a:r>
          </a:p>
          <a:p>
            <a:pPr>
              <a:defRPr/>
            </a:pPr>
            <a:r>
              <a:rPr lang="en-US" sz="2400" b="1" dirty="0">
                <a:solidFill>
                  <a:srgbClr val="141E2C"/>
                </a:solidFill>
                <a:latin typeface="Arial" pitchFamily="-107" charset="0"/>
                <a:ea typeface="ＭＳ Ｐゴシック" pitchFamily="-107" charset="-128"/>
                <a:cs typeface="ＭＳ Ｐゴシック" pitchFamily="-107" charset="-128"/>
              </a:rPr>
              <a:t>Log 6. Negotiate the solution</a:t>
            </a:r>
          </a:p>
          <a:p>
            <a:pPr>
              <a:defRPr/>
            </a:pPr>
            <a:r>
              <a:rPr lang="en-US" sz="2400" b="1" dirty="0">
                <a:solidFill>
                  <a:srgbClr val="141E2C"/>
                </a:solidFill>
                <a:latin typeface="Arial" pitchFamily="-107" charset="0"/>
                <a:ea typeface="ＭＳ Ｐゴシック" pitchFamily="-107" charset="-128"/>
                <a:cs typeface="ＭＳ Ｐゴシック" pitchFamily="-107" charset="-128"/>
              </a:rPr>
              <a:t>Log 7. Check cases</a:t>
            </a:r>
          </a:p>
          <a:p>
            <a:pPr>
              <a:defRPr/>
            </a:pPr>
            <a:r>
              <a:rPr lang="en-US" sz="2400" b="1" dirty="0">
                <a:solidFill>
                  <a:srgbClr val="141E2C"/>
                </a:solidFill>
                <a:latin typeface="Arial" pitchFamily="-107" charset="0"/>
                <a:ea typeface="ＭＳ Ｐゴシック" pitchFamily="-107" charset="-128"/>
                <a:cs typeface="ＭＳ Ｐゴシック" pitchFamily="-107" charset="-128"/>
              </a:rPr>
              <a:t>Log 8. Confirm the solution</a:t>
            </a:r>
          </a:p>
          <a:p>
            <a:pPr>
              <a:defRPr/>
            </a:pPr>
            <a:r>
              <a:rPr lang="en-US" sz="2400" b="1" dirty="0">
                <a:solidFill>
                  <a:srgbClr val="141E2C"/>
                </a:solidFill>
                <a:latin typeface="Arial" pitchFamily="-107" charset="0"/>
                <a:ea typeface="ＭＳ Ｐゴシック" pitchFamily="-107" charset="-128"/>
                <a:cs typeface="ＭＳ Ｐゴシック" pitchFamily="-107" charset="-128"/>
              </a:rPr>
              <a:t>Log 9. Present a formal solution</a:t>
            </a:r>
          </a:p>
          <a:p>
            <a:pPr>
              <a:defRPr/>
            </a:pPr>
            <a:r>
              <a:rPr lang="en-US" sz="2400" b="1" dirty="0">
                <a:solidFill>
                  <a:srgbClr val="141E2C"/>
                </a:solidFill>
                <a:latin typeface="Arial" pitchFamily="-107" charset="0"/>
                <a:ea typeface="ＭＳ Ｐゴシック" pitchFamily="-107" charset="-128"/>
                <a:cs typeface="ＭＳ Ｐゴシック" pitchFamily="-107" charset="-128"/>
              </a:rPr>
              <a:t>Log 10. Close the topic</a:t>
            </a:r>
          </a:p>
          <a:p>
            <a:pPr marL="342900" indent="-342900">
              <a:defRPr/>
            </a:pPr>
            <a:endParaRPr lang="en-US" dirty="0">
              <a:latin typeface="Arial" pitchFamily="-107" charset="0"/>
              <a:ea typeface="ＭＳ Ｐゴシック" pitchFamily="-107" charset="-128"/>
              <a:cs typeface="ＭＳ Ｐゴシック" pitchFamily="-107" charset="-128"/>
            </a:endParaRPr>
          </a:p>
        </p:txBody>
      </p:sp>
      <p:sp>
        <p:nvSpPr>
          <p:cNvPr id="53255" name="Footer Placeholder 6"/>
          <p:cNvSpPr>
            <a:spLocks noGrp="1"/>
          </p:cNvSpPr>
          <p:nvPr>
            <p:ph type="ftr" sz="quarter" idx="10"/>
          </p:nvPr>
        </p:nvSpPr>
        <p:spPr bwMode="auto">
          <a:noFill/>
          <a:ln>
            <a:miter lim="800000"/>
            <a:headEnd/>
            <a:tailEnd/>
          </a:ln>
        </p:spPr>
        <p:txBody>
          <a:bodyPr/>
          <a:lstStyle/>
          <a:p>
            <a:r>
              <a:rPr lang="en-US">
                <a:latin typeface="Corbel" pitchFamily="-111" charset="0"/>
                <a:ea typeface="ＭＳ Ｐゴシック" pitchFamily="-111" charset="-128"/>
                <a:cs typeface="ＭＳ Ｐゴシック" pitchFamily="-111" charset="-128"/>
              </a:rPr>
              <a:t>Gerry Stahl -- CSCL 2011</a:t>
            </a:r>
          </a:p>
        </p:txBody>
      </p:sp>
    </p:spTree>
    <p:extLst>
      <p:ext uri="{BB962C8B-B14F-4D97-AF65-F5344CB8AC3E}">
        <p14:creationId xmlns:p14="http://schemas.microsoft.com/office/powerpoint/2010/main" val="1310429369"/>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31</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27" name="Title 1"/>
          <p:cNvSpPr txBox="1">
            <a:spLocks/>
          </p:cNvSpPr>
          <p:nvPr/>
        </p:nvSpPr>
        <p:spPr bwMode="auto">
          <a:xfrm>
            <a:off x="0" y="227013"/>
            <a:ext cx="91440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8. Philosophic Issues</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sp>
        <p:nvSpPr>
          <p:cNvPr id="8" name="Rounded Rectangle 7"/>
          <p:cNvSpPr/>
          <p:nvPr/>
        </p:nvSpPr>
        <p:spPr>
          <a:xfrm>
            <a:off x="304800" y="1142999"/>
            <a:ext cx="8534400" cy="523081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5"/>
          <p:cNvSpPr txBox="1">
            <a:spLocks noChangeArrowheads="1"/>
          </p:cNvSpPr>
          <p:nvPr/>
        </p:nvSpPr>
        <p:spPr bwMode="auto">
          <a:xfrm>
            <a:off x="0" y="1213557"/>
            <a:ext cx="8839200" cy="4862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lvl="1" indent="-457200" eaLnBrk="1" hangingPunct="1">
              <a:spcAft>
                <a:spcPts val="1200"/>
              </a:spcAft>
              <a:buFont typeface="Arial"/>
              <a:buChar char="•"/>
            </a:pPr>
            <a:r>
              <a:rPr lang="en-US" sz="2800" b="1" dirty="0" smtClean="0">
                <a:solidFill>
                  <a:srgbClr val="000000"/>
                </a:solidFill>
              </a:rPr>
              <a:t>How can dynamic-math support enhance geometric cognition by individuals, small groups and classrooms?</a:t>
            </a:r>
          </a:p>
          <a:p>
            <a:pPr marL="914400" lvl="1" indent="-457200" eaLnBrk="1" hangingPunct="1">
              <a:spcAft>
                <a:spcPts val="1200"/>
              </a:spcAft>
              <a:buFont typeface="Arial"/>
              <a:buChar char="•"/>
            </a:pPr>
            <a:r>
              <a:rPr lang="en-US" sz="2800" b="1" dirty="0" smtClean="0">
                <a:solidFill>
                  <a:srgbClr val="000000"/>
                </a:solidFill>
              </a:rPr>
              <a:t>How can it integrate:</a:t>
            </a:r>
          </a:p>
          <a:p>
            <a:pPr marL="1314450" lvl="2" indent="-457200" eaLnBrk="1" hangingPunct="1">
              <a:spcAft>
                <a:spcPts val="1200"/>
              </a:spcAft>
              <a:buFont typeface="Arial"/>
              <a:buChar char="•"/>
            </a:pPr>
            <a:r>
              <a:rPr lang="en-US" sz="2800" b="1" dirty="0" smtClean="0">
                <a:solidFill>
                  <a:srgbClr val="000000"/>
                </a:solidFill>
              </a:rPr>
              <a:t>Rational planning of geometry, dependencies, software functions, scripts, curriculum, software agents</a:t>
            </a:r>
          </a:p>
          <a:p>
            <a:pPr marL="1314450" lvl="2" indent="-457200" eaLnBrk="1" hangingPunct="1">
              <a:spcAft>
                <a:spcPts val="1200"/>
              </a:spcAft>
              <a:buFont typeface="Arial"/>
              <a:buChar char="•"/>
            </a:pPr>
            <a:r>
              <a:rPr lang="en-US" sz="2800" b="1" dirty="0" smtClean="0">
                <a:solidFill>
                  <a:srgbClr val="000000"/>
                </a:solidFill>
              </a:rPr>
              <a:t>Normative social practices of collaborative learning, accountable talk, human motivation, undistorted communication</a:t>
            </a:r>
          </a:p>
        </p:txBody>
      </p:sp>
    </p:spTree>
    <p:extLst>
      <p:ext uri="{BB962C8B-B14F-4D97-AF65-F5344CB8AC3E}">
        <p14:creationId xmlns:p14="http://schemas.microsoft.com/office/powerpoint/2010/main" val="1500632925"/>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3"/>
          <p:cNvSpPr>
            <a:spLocks noGrp="1"/>
          </p:cNvSpPr>
          <p:nvPr>
            <p:ph type="sldNum" sz="quarter" idx="11"/>
          </p:nvPr>
        </p:nvSpPr>
        <p:spPr bwMode="auto">
          <a:noFill/>
          <a:ln>
            <a:miter lim="800000"/>
            <a:headEnd/>
            <a:tailEnd/>
          </a:ln>
        </p:spPr>
        <p:txBody>
          <a:bodyPr/>
          <a:lstStyle/>
          <a:p>
            <a:fld id="{B10C1600-2B5B-B94F-8EC5-82B42B88E8B5}" type="slidenum">
              <a:rPr lang="en-US">
                <a:latin typeface="Corbel" pitchFamily="-111" charset="0"/>
                <a:ea typeface="ＭＳ Ｐゴシック" pitchFamily="-111" charset="-128"/>
                <a:cs typeface="ＭＳ Ｐゴシック" pitchFamily="-111" charset="-128"/>
              </a:rPr>
              <a:pPr/>
              <a:t>32</a:t>
            </a:fld>
            <a:endParaRPr lang="en-US">
              <a:latin typeface="Corbel" pitchFamily="-111" charset="0"/>
              <a:ea typeface="ＭＳ Ｐゴシック" pitchFamily="-111" charset="-128"/>
              <a:cs typeface="ＭＳ Ｐゴシック" pitchFamily="-111" charset="-128"/>
            </a:endParaRPr>
          </a:p>
        </p:txBody>
      </p:sp>
      <p:sp>
        <p:nvSpPr>
          <p:cNvPr id="18435" name="TextBox 5"/>
          <p:cNvSpPr txBox="1">
            <a:spLocks noChangeArrowheads="1"/>
          </p:cNvSpPr>
          <p:nvPr/>
        </p:nvSpPr>
        <p:spPr bwMode="auto">
          <a:xfrm>
            <a:off x="1592263" y="6762750"/>
            <a:ext cx="184150" cy="368300"/>
          </a:xfrm>
          <a:prstGeom prst="rect">
            <a:avLst/>
          </a:prstGeom>
          <a:noFill/>
          <a:ln w="9525">
            <a:noFill/>
            <a:miter lim="800000"/>
            <a:headEnd/>
            <a:tailEnd/>
          </a:ln>
        </p:spPr>
        <p:txBody>
          <a:bodyPr wrap="none">
            <a:prstTxWarp prst="textNoShape">
              <a:avLst/>
            </a:prstTxWarp>
            <a:spAutoFit/>
          </a:bodyPr>
          <a:lstStyle/>
          <a:p>
            <a:endParaRPr lang="en-US"/>
          </a:p>
        </p:txBody>
      </p:sp>
      <p:sp>
        <p:nvSpPr>
          <p:cNvPr id="6" name="TextBox 5"/>
          <p:cNvSpPr txBox="1">
            <a:spLocks noChangeArrowheads="1"/>
          </p:cNvSpPr>
          <p:nvPr/>
        </p:nvSpPr>
        <p:spPr bwMode="auto">
          <a:xfrm>
            <a:off x="1066800" y="6019800"/>
            <a:ext cx="7391400" cy="461665"/>
          </a:xfrm>
          <a:prstGeom prst="rect">
            <a:avLst/>
          </a:prstGeom>
          <a:noFill/>
          <a:ln w="9525">
            <a:noFill/>
            <a:miter lim="800000"/>
            <a:headEnd/>
            <a:tailEnd/>
          </a:ln>
        </p:spPr>
        <p:txBody>
          <a:bodyPr wrap="square">
            <a:prstTxWarp prst="textNoShape">
              <a:avLst/>
            </a:prstTxWarp>
            <a:spAutoFit/>
          </a:bodyPr>
          <a:lstStyle/>
          <a:p>
            <a:pPr marL="342900" indent="-342900"/>
            <a:r>
              <a:rPr lang="en-US" sz="2400" dirty="0" smtClean="0">
                <a:solidFill>
                  <a:schemeClr val="bg1"/>
                </a:solidFill>
              </a:rPr>
              <a:t>Stahl, 2006, </a:t>
            </a:r>
            <a:r>
              <a:rPr lang="en-US" sz="2400" i="1" dirty="0" smtClean="0">
                <a:solidFill>
                  <a:schemeClr val="bg1"/>
                </a:solidFill>
              </a:rPr>
              <a:t>Group Cognition</a:t>
            </a:r>
            <a:r>
              <a:rPr lang="en-US" sz="2400" dirty="0" smtClean="0">
                <a:solidFill>
                  <a:schemeClr val="bg1"/>
                </a:solidFill>
              </a:rPr>
              <a:t>, p. 242</a:t>
            </a:r>
          </a:p>
        </p:txBody>
      </p:sp>
      <p:sp>
        <p:nvSpPr>
          <p:cNvPr id="7" name="TextBox 5"/>
          <p:cNvSpPr txBox="1">
            <a:spLocks noChangeArrowheads="1"/>
          </p:cNvSpPr>
          <p:nvPr/>
        </p:nvSpPr>
        <p:spPr bwMode="auto">
          <a:xfrm>
            <a:off x="355600" y="228600"/>
            <a:ext cx="7264400" cy="830997"/>
          </a:xfrm>
          <a:prstGeom prst="rect">
            <a:avLst/>
          </a:prstGeom>
          <a:noFill/>
          <a:ln w="9525">
            <a:noFill/>
            <a:miter lim="800000"/>
            <a:headEnd/>
            <a:tailEnd/>
          </a:ln>
        </p:spPr>
        <p:txBody>
          <a:bodyPr wrap="square">
            <a:prstTxWarp prst="textNoShape">
              <a:avLst/>
            </a:prstTxWarp>
            <a:spAutoFit/>
          </a:bodyPr>
          <a:lstStyle/>
          <a:p>
            <a:pPr marL="342900" indent="-342900">
              <a:buFont typeface="Arial"/>
              <a:buChar char="•"/>
            </a:pPr>
            <a:r>
              <a:rPr lang="en-US" sz="2400" b="1" dirty="0" smtClean="0">
                <a:solidFill>
                  <a:schemeClr val="bg1"/>
                </a:solidFill>
              </a:rPr>
              <a:t>Face-to-face with computer simulation: Seeing an artifact as meaningfully structured</a:t>
            </a:r>
          </a:p>
        </p:txBody>
      </p:sp>
      <p:graphicFrame>
        <p:nvGraphicFramePr>
          <p:cNvPr id="35842" name="Object 2"/>
          <p:cNvGraphicFramePr>
            <a:graphicFrameLocks noChangeAspect="1"/>
          </p:cNvGraphicFramePr>
          <p:nvPr/>
        </p:nvGraphicFramePr>
        <p:xfrm>
          <a:off x="1219200" y="1200150"/>
          <a:ext cx="6426200" cy="4819650"/>
        </p:xfrm>
        <a:graphic>
          <a:graphicData uri="http://schemas.openxmlformats.org/presentationml/2006/ole">
            <mc:AlternateContent xmlns:mc="http://schemas.openxmlformats.org/markup-compatibility/2006">
              <mc:Choice xmlns:v="urn:schemas-microsoft-com:vml" Requires="v">
                <p:oleObj spid="_x0000_s11313" name="Document" r:id="rId4" imgW="2438400" imgH="1828800" progId="Word.Document.12">
                  <p:link updateAutomatic="1"/>
                </p:oleObj>
              </mc:Choice>
              <mc:Fallback>
                <p:oleObj name="Document" r:id="rId4" imgW="2438400" imgH="1828800" progId="Word.Document.12">
                  <p:link updateAutomatic="1"/>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200150"/>
                        <a:ext cx="64262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53276681"/>
      </p:ext>
    </p:extLst>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33</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8" name="Rounded Rectangle 7"/>
          <p:cNvSpPr/>
          <p:nvPr/>
        </p:nvSpPr>
        <p:spPr>
          <a:xfrm>
            <a:off x="304800" y="685800"/>
            <a:ext cx="8534400" cy="5562600"/>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TextBox 5"/>
          <p:cNvSpPr txBox="1">
            <a:spLocks noChangeArrowheads="1"/>
          </p:cNvSpPr>
          <p:nvPr/>
        </p:nvSpPr>
        <p:spPr bwMode="auto">
          <a:xfrm>
            <a:off x="467043" y="838200"/>
            <a:ext cx="822960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a:buChar char="•"/>
            </a:pPr>
            <a:r>
              <a:rPr lang="en-US" b="1" dirty="0">
                <a:solidFill>
                  <a:srgbClr val="000000"/>
                </a:solidFill>
              </a:rPr>
              <a:t>Geometry is the paradigm of purposive-rational calculation. The structure of the classic proof is:</a:t>
            </a:r>
          </a:p>
          <a:p>
            <a:pPr lvl="2">
              <a:buFont typeface="Arial"/>
              <a:buChar char="•"/>
            </a:pPr>
            <a:r>
              <a:rPr lang="en-US" b="1" dirty="0">
                <a:solidFill>
                  <a:srgbClr val="000000"/>
                </a:solidFill>
              </a:rPr>
              <a:t>Statement of conjecture to be </a:t>
            </a:r>
            <a:r>
              <a:rPr lang="en-US" b="1" dirty="0" smtClean="0">
                <a:solidFill>
                  <a:srgbClr val="000000"/>
                </a:solidFill>
              </a:rPr>
              <a:t>proven</a:t>
            </a:r>
            <a:endParaRPr lang="en-US" b="1" dirty="0">
              <a:solidFill>
                <a:srgbClr val="000000"/>
              </a:solidFill>
            </a:endParaRPr>
          </a:p>
          <a:p>
            <a:pPr lvl="2">
              <a:buFont typeface="Arial"/>
              <a:buChar char="•"/>
            </a:pPr>
            <a:r>
              <a:rPr lang="en-US" b="1" dirty="0">
                <a:solidFill>
                  <a:srgbClr val="000000"/>
                </a:solidFill>
              </a:rPr>
              <a:t>Construction of </a:t>
            </a:r>
            <a:r>
              <a:rPr lang="en-US" b="1" dirty="0" smtClean="0">
                <a:solidFill>
                  <a:srgbClr val="000000"/>
                </a:solidFill>
              </a:rPr>
              <a:t>deduction</a:t>
            </a:r>
            <a:endParaRPr lang="en-US" b="1" dirty="0">
              <a:solidFill>
                <a:srgbClr val="000000"/>
              </a:solidFill>
            </a:endParaRPr>
          </a:p>
          <a:p>
            <a:pPr lvl="2">
              <a:buFont typeface="Arial"/>
              <a:buChar char="•"/>
            </a:pPr>
            <a:r>
              <a:rPr lang="en-US" b="1" dirty="0">
                <a:solidFill>
                  <a:srgbClr val="000000"/>
                </a:solidFill>
              </a:rPr>
              <a:t>Restatement of that which was to be </a:t>
            </a:r>
            <a:r>
              <a:rPr lang="en-US" b="1" dirty="0" smtClean="0">
                <a:solidFill>
                  <a:srgbClr val="000000"/>
                </a:solidFill>
              </a:rPr>
              <a:t>proven</a:t>
            </a:r>
            <a:endParaRPr lang="en-US" b="1" dirty="0">
              <a:solidFill>
                <a:srgbClr val="000000"/>
              </a:solidFill>
            </a:endParaRPr>
          </a:p>
          <a:p>
            <a:pPr>
              <a:buFont typeface="Arial"/>
              <a:buChar char="•"/>
            </a:pPr>
            <a:r>
              <a:rPr lang="en-US" b="1" dirty="0">
                <a:solidFill>
                  <a:srgbClr val="000000"/>
                </a:solidFill>
              </a:rPr>
              <a:t>This is the general form of planning: </a:t>
            </a:r>
            <a:endParaRPr lang="en-US" b="1" dirty="0" smtClean="0">
              <a:solidFill>
                <a:srgbClr val="000000"/>
              </a:solidFill>
            </a:endParaRPr>
          </a:p>
          <a:p>
            <a:pPr lvl="2">
              <a:buFont typeface="Arial"/>
              <a:buChar char="•"/>
            </a:pPr>
            <a:r>
              <a:rPr lang="en-US" b="1" dirty="0" smtClean="0">
                <a:solidFill>
                  <a:srgbClr val="000000"/>
                </a:solidFill>
              </a:rPr>
              <a:t>Goal</a:t>
            </a:r>
            <a:r>
              <a:rPr lang="en-US" b="1" dirty="0">
                <a:solidFill>
                  <a:srgbClr val="000000"/>
                </a:solidFill>
              </a:rPr>
              <a:t>, implementation, reflection checking on </a:t>
            </a:r>
            <a:r>
              <a:rPr lang="en-US" b="1" dirty="0" smtClean="0">
                <a:solidFill>
                  <a:srgbClr val="000000"/>
                </a:solidFill>
              </a:rPr>
              <a:t>completion</a:t>
            </a:r>
            <a:endParaRPr lang="en-US" b="1" dirty="0">
              <a:solidFill>
                <a:srgbClr val="000000"/>
              </a:solidFill>
            </a:endParaRPr>
          </a:p>
          <a:p>
            <a:pPr>
              <a:buFont typeface="Arial"/>
              <a:buChar char="•"/>
            </a:pPr>
            <a:r>
              <a:rPr lang="en-US" b="1" dirty="0">
                <a:solidFill>
                  <a:srgbClr val="000000"/>
                </a:solidFill>
              </a:rPr>
              <a:t>This is also the form of computer </a:t>
            </a:r>
            <a:r>
              <a:rPr lang="en-US" b="1" dirty="0" smtClean="0">
                <a:solidFill>
                  <a:srgbClr val="000000"/>
                </a:solidFill>
              </a:rPr>
              <a:t>programming:</a:t>
            </a:r>
          </a:p>
          <a:p>
            <a:pPr lvl="2">
              <a:buFont typeface="Arial"/>
              <a:buChar char="•"/>
            </a:pPr>
            <a:r>
              <a:rPr lang="en-US" b="1" dirty="0" smtClean="0">
                <a:solidFill>
                  <a:srgbClr val="000000"/>
                </a:solidFill>
              </a:rPr>
              <a:t>Requirements</a:t>
            </a:r>
            <a:r>
              <a:rPr lang="en-US" b="1" dirty="0">
                <a:solidFill>
                  <a:srgbClr val="000000"/>
                </a:solidFill>
              </a:rPr>
              <a:t>, programming, </a:t>
            </a:r>
            <a:r>
              <a:rPr lang="en-US" b="1" dirty="0" smtClean="0">
                <a:solidFill>
                  <a:srgbClr val="000000"/>
                </a:solidFill>
              </a:rPr>
              <a:t>testing</a:t>
            </a:r>
            <a:endParaRPr lang="en-US" b="1" dirty="0">
              <a:solidFill>
                <a:srgbClr val="000000"/>
              </a:solidFill>
            </a:endParaRPr>
          </a:p>
          <a:p>
            <a:pPr>
              <a:buFont typeface="Arial"/>
              <a:buChar char="•"/>
            </a:pPr>
            <a:r>
              <a:rPr lang="en-US" b="1" dirty="0">
                <a:solidFill>
                  <a:srgbClr val="000000"/>
                </a:solidFill>
              </a:rPr>
              <a:t>Like computer programming, </a:t>
            </a:r>
            <a:r>
              <a:rPr lang="en-US" i="1" dirty="0" smtClean="0">
                <a:solidFill>
                  <a:srgbClr val="000000"/>
                </a:solidFill>
              </a:rPr>
              <a:t>dynamic-geometry </a:t>
            </a:r>
            <a:r>
              <a:rPr lang="en-US" b="1" dirty="0">
                <a:solidFill>
                  <a:srgbClr val="000000"/>
                </a:solidFill>
              </a:rPr>
              <a:t>construction is a matter of assembling a (ideally optimal) set of constraints among </a:t>
            </a:r>
            <a:r>
              <a:rPr lang="en-US" i="1" dirty="0">
                <a:solidFill>
                  <a:srgbClr val="000000"/>
                </a:solidFill>
              </a:rPr>
              <a:t>dependent</a:t>
            </a:r>
            <a:r>
              <a:rPr lang="en-US" b="1" dirty="0">
                <a:solidFill>
                  <a:srgbClr val="000000"/>
                </a:solidFill>
              </a:rPr>
              <a:t> objects to achieve the desired realization</a:t>
            </a:r>
            <a:r>
              <a:rPr lang="en-US" b="1" dirty="0" smtClean="0">
                <a:solidFill>
                  <a:srgbClr val="000000"/>
                </a:solidFill>
              </a:rPr>
              <a:t>.</a:t>
            </a:r>
            <a:endParaRPr lang="en-US" b="1" dirty="0">
              <a:solidFill>
                <a:srgbClr val="000000"/>
              </a:solidFill>
            </a:endParaRPr>
          </a:p>
        </p:txBody>
      </p:sp>
    </p:spTree>
    <p:extLst>
      <p:ext uri="{BB962C8B-B14F-4D97-AF65-F5344CB8AC3E}">
        <p14:creationId xmlns:p14="http://schemas.microsoft.com/office/powerpoint/2010/main" val="60150537"/>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34</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8" name="Rounded Rectangle 7"/>
          <p:cNvSpPr/>
          <p:nvPr/>
        </p:nvSpPr>
        <p:spPr>
          <a:xfrm>
            <a:off x="304800" y="685800"/>
            <a:ext cx="8534400" cy="523081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5"/>
          <p:cNvSpPr txBox="1">
            <a:spLocks noChangeArrowheads="1"/>
          </p:cNvSpPr>
          <p:nvPr/>
        </p:nvSpPr>
        <p:spPr bwMode="auto">
          <a:xfrm>
            <a:off x="457200" y="914400"/>
            <a:ext cx="8180388" cy="455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lvl="1" indent="0" eaLnBrk="1" hangingPunct="1">
              <a:spcAft>
                <a:spcPts val="1200"/>
              </a:spcAft>
            </a:pPr>
            <a:r>
              <a:rPr lang="en-US" sz="2800" b="1" dirty="0" smtClean="0">
                <a:solidFill>
                  <a:srgbClr val="000000"/>
                </a:solidFill>
              </a:rPr>
              <a:t>Group </a:t>
            </a:r>
            <a:r>
              <a:rPr lang="en-US" sz="2800" b="1" dirty="0">
                <a:solidFill>
                  <a:srgbClr val="000000"/>
                </a:solidFill>
              </a:rPr>
              <a:t>geometric cognition can integrate purposive-rational thinking and social-normative interaction. According to Habermas, there is a duality of the logic of efficient work and the logic of social interaction. By integrating geometric construction with collaborative discourse, we combine </a:t>
            </a:r>
            <a:r>
              <a:rPr lang="en-US" sz="2800" b="1" dirty="0" smtClean="0">
                <a:solidFill>
                  <a:srgbClr val="000000"/>
                </a:solidFill>
              </a:rPr>
              <a:t>these.</a:t>
            </a:r>
          </a:p>
          <a:p>
            <a:pPr marL="457200" lvl="1" indent="0" eaLnBrk="1" hangingPunct="1">
              <a:spcAft>
                <a:spcPts val="1200"/>
              </a:spcAft>
            </a:pPr>
            <a:r>
              <a:rPr lang="en-US" sz="2800" b="1" dirty="0" smtClean="0">
                <a:solidFill>
                  <a:srgbClr val="000000"/>
                </a:solidFill>
              </a:rPr>
              <a:t>The proper balance is the precondition of democracy.</a:t>
            </a:r>
            <a:r>
              <a:rPr lang="en-US" sz="2800" b="1" dirty="0" smtClean="0">
                <a:solidFill>
                  <a:srgbClr val="008000"/>
                </a:solidFill>
              </a:rPr>
              <a:t> </a:t>
            </a:r>
          </a:p>
        </p:txBody>
      </p:sp>
    </p:spTree>
    <p:extLst>
      <p:ext uri="{BB962C8B-B14F-4D97-AF65-F5344CB8AC3E}">
        <p14:creationId xmlns:p14="http://schemas.microsoft.com/office/powerpoint/2010/main" val="4184370102"/>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35</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8" name="Rounded Rectangle 7"/>
          <p:cNvSpPr/>
          <p:nvPr/>
        </p:nvSpPr>
        <p:spPr>
          <a:xfrm>
            <a:off x="325358" y="1423039"/>
            <a:ext cx="8534400" cy="492601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6" name="Title 1"/>
          <p:cNvSpPr txBox="1">
            <a:spLocks/>
          </p:cNvSpPr>
          <p:nvPr/>
        </p:nvSpPr>
        <p:spPr bwMode="auto">
          <a:xfrm>
            <a:off x="0" y="227013"/>
            <a:ext cx="91440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Vygotsky, Dewey, Habermas</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pic>
        <p:nvPicPr>
          <p:cNvPr id="2" name="Picture 1" descr="vyg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813" y="1828800"/>
            <a:ext cx="2743200" cy="3913632"/>
          </a:xfrm>
          <a:prstGeom prst="rect">
            <a:avLst/>
          </a:prstGeom>
        </p:spPr>
      </p:pic>
      <p:pic>
        <p:nvPicPr>
          <p:cNvPr id="3" name="Picture 2" descr="250px-Timbre_USA_John_Dewey_oblW_2110196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6550" y="1447528"/>
            <a:ext cx="3505200" cy="2495703"/>
          </a:xfrm>
          <a:prstGeom prst="rect">
            <a:avLst/>
          </a:prstGeom>
        </p:spPr>
      </p:pic>
      <p:pic>
        <p:nvPicPr>
          <p:cNvPr id="4" name="Picture 3" descr="220px-JuergenHabermas.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3000" y="3718040"/>
            <a:ext cx="3886200" cy="2596694"/>
          </a:xfrm>
          <a:prstGeom prst="rect">
            <a:avLst/>
          </a:prstGeom>
        </p:spPr>
      </p:pic>
    </p:spTree>
    <p:extLst>
      <p:ext uri="{BB962C8B-B14F-4D97-AF65-F5344CB8AC3E}">
        <p14:creationId xmlns:p14="http://schemas.microsoft.com/office/powerpoint/2010/main" val="4257915578"/>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36</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8" name="Rounded Rectangle 7"/>
          <p:cNvSpPr/>
          <p:nvPr/>
        </p:nvSpPr>
        <p:spPr>
          <a:xfrm>
            <a:off x="304800" y="381000"/>
            <a:ext cx="8534400" cy="5867400"/>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7" name="TextBox 5"/>
          <p:cNvSpPr txBox="1">
            <a:spLocks noChangeArrowheads="1"/>
          </p:cNvSpPr>
          <p:nvPr/>
        </p:nvSpPr>
        <p:spPr bwMode="auto">
          <a:xfrm>
            <a:off x="467043" y="616090"/>
            <a:ext cx="8229600" cy="5632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 typeface="Arial"/>
              <a:buChar char="•"/>
            </a:pPr>
            <a:r>
              <a:rPr lang="en-US" b="1" dirty="0" smtClean="0">
                <a:solidFill>
                  <a:srgbClr val="000000"/>
                </a:solidFill>
              </a:rPr>
              <a:t>Classical geometry epitomized a literate world-view, dominated by factual propositions and fixed truths. This logical, deductive, abstract view began with the early geometricians, was extended by Socrates, Plato and Aristotle, was codified by Euclid and was rigidified by Roman thought.</a:t>
            </a:r>
          </a:p>
          <a:p>
            <a:pPr>
              <a:buFont typeface="Arial"/>
              <a:buChar char="•"/>
            </a:pPr>
            <a:endParaRPr lang="en-US" b="1" dirty="0" smtClean="0">
              <a:solidFill>
                <a:srgbClr val="000000"/>
              </a:solidFill>
            </a:endParaRPr>
          </a:p>
          <a:p>
            <a:pPr>
              <a:buFont typeface="Arial"/>
              <a:buChar char="•"/>
            </a:pPr>
            <a:r>
              <a:rPr lang="en-US" b="1" dirty="0" smtClean="0">
                <a:solidFill>
                  <a:srgbClr val="000000"/>
                </a:solidFill>
              </a:rPr>
              <a:t>Dynamic geometry can translate fixed views of formal truths into exploratory, temporal, human-constructed systems of visible dependencies. Truths are seen to be socially constructed, understandable and modifiable. Proofs are not eternal and God-given; rather,</a:t>
            </a:r>
            <a:r>
              <a:rPr lang="en-US" b="1" dirty="0">
                <a:solidFill>
                  <a:srgbClr val="000000"/>
                </a:solidFill>
              </a:rPr>
              <a:t> </a:t>
            </a:r>
            <a:r>
              <a:rPr lang="en-US" b="1" dirty="0" smtClean="0">
                <a:solidFill>
                  <a:srgbClr val="000000"/>
                </a:solidFill>
              </a:rPr>
              <a:t>students can construct systems of dependencies with designed consequences. </a:t>
            </a:r>
            <a:endParaRPr lang="en-US" b="1" dirty="0">
              <a:solidFill>
                <a:srgbClr val="000000"/>
              </a:solidFill>
            </a:endParaRPr>
          </a:p>
        </p:txBody>
      </p:sp>
    </p:spTree>
    <p:extLst>
      <p:ext uri="{BB962C8B-B14F-4D97-AF65-F5344CB8AC3E}">
        <p14:creationId xmlns:p14="http://schemas.microsoft.com/office/powerpoint/2010/main" val="2377225196"/>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37</a:t>
            </a:fld>
            <a:endParaRPr lang="en-US" sz="1800" dirty="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27" name="Title 1"/>
          <p:cNvSpPr txBox="1">
            <a:spLocks/>
          </p:cNvSpPr>
          <p:nvPr/>
        </p:nvSpPr>
        <p:spPr bwMode="auto">
          <a:xfrm>
            <a:off x="0" y="227013"/>
            <a:ext cx="91440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Conclusion</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sp>
        <p:nvSpPr>
          <p:cNvPr id="8" name="Rounded Rectangle 7"/>
          <p:cNvSpPr/>
          <p:nvPr/>
        </p:nvSpPr>
        <p:spPr>
          <a:xfrm>
            <a:off x="338751" y="1039813"/>
            <a:ext cx="8534400" cy="5334000"/>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5"/>
          <p:cNvSpPr txBox="1">
            <a:spLocks noChangeArrowheads="1"/>
          </p:cNvSpPr>
          <p:nvPr/>
        </p:nvSpPr>
        <p:spPr bwMode="auto">
          <a:xfrm>
            <a:off x="228600" y="1066800"/>
            <a:ext cx="8610600"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lvl="1" indent="-457200" eaLnBrk="1" hangingPunct="1">
              <a:spcAft>
                <a:spcPts val="1200"/>
              </a:spcAft>
              <a:buFont typeface="Arial"/>
              <a:buChar char="•"/>
            </a:pPr>
            <a:r>
              <a:rPr lang="en-US" sz="2800" b="1" dirty="0" smtClean="0">
                <a:solidFill>
                  <a:schemeClr val="bg1"/>
                </a:solidFill>
              </a:rPr>
              <a:t>Euclidean geometry pointed the way for rational thinking in literate Western society, culminating in CS and AI</a:t>
            </a:r>
          </a:p>
          <a:p>
            <a:pPr marL="914400" lvl="1" indent="-457200" eaLnBrk="1" hangingPunct="1">
              <a:spcAft>
                <a:spcPts val="1200"/>
              </a:spcAft>
              <a:buFont typeface="Arial"/>
              <a:buChar char="•"/>
            </a:pPr>
            <a:r>
              <a:rPr lang="en-US" sz="2800" b="1" dirty="0" smtClean="0">
                <a:solidFill>
                  <a:schemeClr val="bg1"/>
                </a:solidFill>
              </a:rPr>
              <a:t>A CSCL approach to dynamic geometry learning can integrate such rational thinking with interpersonal understanding and can show the socially constructed and negotiable nature of rationality </a:t>
            </a:r>
          </a:p>
          <a:p>
            <a:pPr marL="914400" lvl="1" indent="-457200" eaLnBrk="1" hangingPunct="1">
              <a:spcAft>
                <a:spcPts val="1200"/>
              </a:spcAft>
              <a:buFont typeface="Arial"/>
              <a:buChar char="•"/>
            </a:pPr>
            <a:r>
              <a:rPr lang="en-US" sz="2800" b="1" dirty="0" smtClean="0">
                <a:solidFill>
                  <a:schemeClr val="bg1"/>
                </a:solidFill>
              </a:rPr>
              <a:t>But successful implementation and deployment require meeting a complex and ill-defined set of diverse challenges</a:t>
            </a:r>
            <a:endParaRPr lang="en-US" sz="2800" b="1" dirty="0">
              <a:solidFill>
                <a:srgbClr val="008000"/>
              </a:solidFill>
            </a:endParaRPr>
          </a:p>
        </p:txBody>
      </p:sp>
    </p:spTree>
    <p:extLst>
      <p:ext uri="{BB962C8B-B14F-4D97-AF65-F5344CB8AC3E}">
        <p14:creationId xmlns:p14="http://schemas.microsoft.com/office/powerpoint/2010/main" val="1500632925"/>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275" y="457200"/>
            <a:ext cx="2879725" cy="457200"/>
          </a:xfrm>
        </p:spPr>
        <p:txBody>
          <a:bodyPr/>
          <a:lstStyle/>
          <a:p>
            <a:pPr eaLnBrk="1" hangingPunct="1">
              <a:defRPr/>
            </a:pPr>
            <a:r>
              <a:rPr lang="en-US" sz="2000" i="1" dirty="0" smtClean="0">
                <a:solidFill>
                  <a:srgbClr val="0D5A50"/>
                </a:solidFill>
                <a:latin typeface="Times New Roman"/>
                <a:cs typeface="Times New Roman"/>
              </a:rPr>
              <a:t>For Further Information:</a:t>
            </a:r>
          </a:p>
        </p:txBody>
      </p:sp>
      <p:sp>
        <p:nvSpPr>
          <p:cNvPr id="58370" name="Content Placeholder 2"/>
          <p:cNvSpPr>
            <a:spLocks noGrp="1"/>
          </p:cNvSpPr>
          <p:nvPr>
            <p:ph idx="1"/>
          </p:nvPr>
        </p:nvSpPr>
        <p:spPr>
          <a:xfrm>
            <a:off x="168275" y="1371600"/>
            <a:ext cx="8823325" cy="3962400"/>
          </a:xfrm>
        </p:spPr>
        <p:txBody>
          <a:bodyPr/>
          <a:lstStyle/>
          <a:p>
            <a:pPr eaLnBrk="1" hangingPunct="1"/>
            <a:r>
              <a:rPr lang="en-US" sz="2400" i="1" dirty="0">
                <a:solidFill>
                  <a:srgbClr val="0D5A50"/>
                </a:solidFill>
                <a:latin typeface="Times New Roman" charset="0"/>
                <a:ea typeface="ＭＳ Ｐゴシック" charset="0"/>
                <a:cs typeface="ＭＳ Ｐゴシック" charset="0"/>
              </a:rPr>
              <a:t>“Group Cognition”</a:t>
            </a:r>
            <a:r>
              <a:rPr lang="en-US" altLang="zh-CN" sz="2400" i="1" dirty="0">
                <a:solidFill>
                  <a:srgbClr val="0D5A50"/>
                </a:solidFill>
                <a:latin typeface="Times New Roman" charset="0"/>
                <a:ea typeface="ＭＳ Ｐゴシック" charset="0"/>
                <a:cs typeface="ＭＳ Ｐゴシック" charset="0"/>
              </a:rPr>
              <a:t> </a:t>
            </a:r>
            <a:r>
              <a:rPr lang="en-US" altLang="ja-JP" sz="2400" dirty="0">
                <a:latin typeface="Times New Roman" charset="0"/>
                <a:ea typeface="ＭＳ Ｐゴシック" charset="0"/>
                <a:cs typeface="ＭＳ Ｐゴシック" charset="0"/>
              </a:rPr>
              <a:t>(2006, MIT Press)</a:t>
            </a:r>
          </a:p>
          <a:p>
            <a:pPr eaLnBrk="1" hangingPunct="1"/>
            <a:r>
              <a:rPr lang="en-US" sz="2400" i="1" dirty="0">
                <a:solidFill>
                  <a:srgbClr val="0D5A50"/>
                </a:solidFill>
                <a:latin typeface="Times New Roman" charset="0"/>
                <a:ea typeface="ＭＳ Ｐゴシック" charset="0"/>
                <a:cs typeface="ＭＳ Ｐゴシック" charset="0"/>
              </a:rPr>
              <a:t>“Studying Virtual Math Teams” </a:t>
            </a:r>
            <a:r>
              <a:rPr lang="en-US" sz="2400" dirty="0">
                <a:latin typeface="Times New Roman" charset="0"/>
                <a:ea typeface="ＭＳ Ｐゴシック" charset="0"/>
                <a:cs typeface="ＭＳ Ｐゴシック" charset="0"/>
              </a:rPr>
              <a:t>(2009, Springer)</a:t>
            </a:r>
          </a:p>
          <a:p>
            <a:pPr eaLnBrk="1" hangingPunct="1"/>
            <a:r>
              <a:rPr lang="en-US" sz="2400" i="1" dirty="0">
                <a:solidFill>
                  <a:srgbClr val="0D5A50"/>
                </a:solidFill>
                <a:latin typeface="Times New Roman" charset="0"/>
                <a:ea typeface="ＭＳ Ｐゴシック" charset="0"/>
                <a:cs typeface="ＭＳ Ｐゴシック" charset="0"/>
              </a:rPr>
              <a:t>Gerry Stahl’s e-Library </a:t>
            </a:r>
            <a:r>
              <a:rPr lang="en-US" sz="2400" dirty="0">
                <a:latin typeface="Times New Roman" charset="0"/>
                <a:ea typeface="ＭＳ Ｐゴシック" charset="0"/>
                <a:cs typeface="ＭＳ Ｐゴシック" charset="0"/>
              </a:rPr>
              <a:t>(</a:t>
            </a:r>
            <a:r>
              <a:rPr lang="en-US" sz="2000" dirty="0">
                <a:latin typeface="Times New Roman" charset="0"/>
                <a:ea typeface="ＭＳ Ｐゴシック" charset="0"/>
                <a:cs typeface="ＭＳ Ｐゴシック" charset="0"/>
              </a:rPr>
              <a:t>collections of papers free for iPad, Kindle, PDF or low-cost print-on-demand</a:t>
            </a:r>
            <a:r>
              <a:rPr lang="en-US" sz="2400" dirty="0">
                <a:latin typeface="Times New Roman" charset="0"/>
                <a:ea typeface="ＭＳ Ｐゴシック" charset="0"/>
                <a:cs typeface="ＭＳ Ｐゴシック" charset="0"/>
              </a:rPr>
              <a:t>): </a:t>
            </a:r>
            <a:r>
              <a:rPr lang="en-US" sz="2400" dirty="0">
                <a:solidFill>
                  <a:srgbClr val="0D5A50"/>
                </a:solidFill>
                <a:latin typeface="Times New Roman" charset="0"/>
                <a:ea typeface="ＭＳ Ｐゴシック" charset="0"/>
                <a:cs typeface="ＭＳ Ｐゴシック" charset="0"/>
              </a:rPr>
              <a:t>GerryStahl.net/elibrary</a:t>
            </a:r>
            <a:endParaRPr lang="en-US" sz="2400" dirty="0">
              <a:latin typeface="Times New Roman" charset="0"/>
              <a:ea typeface="ＭＳ Ｐゴシック" charset="0"/>
              <a:cs typeface="ＭＳ Ｐゴシック" charset="0"/>
            </a:endParaRPr>
          </a:p>
          <a:p>
            <a:pPr eaLnBrk="1" hangingPunct="1"/>
            <a:endParaRPr lang="en-US" sz="2400" dirty="0">
              <a:latin typeface="Times New Roman" charset="0"/>
              <a:ea typeface="ＭＳ Ｐゴシック" charset="0"/>
              <a:cs typeface="ＭＳ Ｐゴシック" charset="0"/>
            </a:endParaRPr>
          </a:p>
          <a:p>
            <a:pPr eaLnBrk="1" hangingPunct="1"/>
            <a:endParaRPr lang="en-US" sz="2400" dirty="0">
              <a:latin typeface="Times New Roman" charset="0"/>
              <a:ea typeface="ＭＳ Ｐゴシック" charset="0"/>
              <a:cs typeface="ＭＳ Ｐゴシック" charset="0"/>
            </a:endParaRPr>
          </a:p>
          <a:p>
            <a:pPr eaLnBrk="1" hangingPunct="1"/>
            <a:r>
              <a:rPr lang="en-US" sz="2400" dirty="0" smtClean="0">
                <a:latin typeface="Times New Roman" charset="0"/>
                <a:ea typeface="ＭＳ Ｐゴシック" charset="0"/>
                <a:cs typeface="ＭＳ Ｐゴシック" charset="0"/>
              </a:rPr>
              <a:t>These </a:t>
            </a:r>
            <a:r>
              <a:rPr lang="en-US" sz="2400" dirty="0">
                <a:latin typeface="Times New Roman" charset="0"/>
                <a:ea typeface="ＭＳ Ｐゴシック" charset="0"/>
                <a:cs typeface="ＭＳ Ｐゴシック" charset="0"/>
              </a:rPr>
              <a:t>slides:</a:t>
            </a:r>
            <a:r>
              <a:rPr lang="en-US" dirty="0">
                <a:latin typeface="Times New Roman" charset="0"/>
                <a:ea typeface="ＭＳ Ｐゴシック" charset="0"/>
                <a:cs typeface="ＭＳ Ｐゴシック" charset="0"/>
              </a:rPr>
              <a:t> </a:t>
            </a:r>
            <a:r>
              <a:rPr lang="en-US" sz="2400" dirty="0">
                <a:solidFill>
                  <a:srgbClr val="0D5A50"/>
                </a:solidFill>
                <a:latin typeface="Times New Roman" charset="0"/>
                <a:ea typeface="ＭＳ Ｐゴシック" charset="0"/>
                <a:cs typeface="ＭＳ Ｐゴシック" charset="0"/>
              </a:rPr>
              <a:t>GerryStahl.net/pub/rutgers2012.ppt.pdf</a:t>
            </a:r>
          </a:p>
        </p:txBody>
      </p:sp>
      <p:pic>
        <p:nvPicPr>
          <p:cNvPr id="58371" name="Picture 3" descr="VMTLogoc.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9525" y="5872163"/>
            <a:ext cx="1354138"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Slide Number Placeholder 6"/>
          <p:cNvSpPr>
            <a:spLocks noGrp="1"/>
          </p:cNvSpPr>
          <p:nvPr>
            <p:ph type="sldNum" sz="quarter" idx="11"/>
          </p:nvPr>
        </p:nvSpPr>
        <p:spPr>
          <a:xfrm>
            <a:off x="8077200" y="6373909"/>
            <a:ext cx="609600" cy="365125"/>
          </a:xfrm>
        </p:spPr>
        <p:txBody>
          <a:bodyPr/>
          <a:lstStyle/>
          <a:p>
            <a:pPr fontAlgn="auto">
              <a:spcBef>
                <a:spcPts val="0"/>
              </a:spcBef>
              <a:spcAft>
                <a:spcPts val="0"/>
              </a:spcAft>
              <a:defRPr/>
            </a:pPr>
            <a:fld id="{EC2B3777-8CE8-AF4C-B862-60B1CB9EBEAB}" type="slidenum">
              <a:rPr lang="en-US">
                <a:ln>
                  <a:solidFill>
                    <a:srgbClr val="141E2C"/>
                  </a:solidFill>
                </a:ln>
                <a:latin typeface="+mn-lt"/>
                <a:ea typeface="+mn-ea"/>
                <a:cs typeface="+mn-cs"/>
              </a:rPr>
              <a:pPr fontAlgn="auto">
                <a:spcBef>
                  <a:spcPts val="0"/>
                </a:spcBef>
                <a:spcAft>
                  <a:spcPts val="0"/>
                </a:spcAft>
                <a:defRPr/>
              </a:pPr>
              <a:t>38</a:t>
            </a:fld>
            <a:endParaRPr lang="en-US">
              <a:ln>
                <a:solidFill>
                  <a:srgbClr val="141E2C"/>
                </a:solidFill>
              </a:ln>
              <a:latin typeface="+mn-lt"/>
              <a:ea typeface="+mn-ea"/>
              <a:cs typeface="+mn-cs"/>
            </a:endParaRPr>
          </a:p>
        </p:txBody>
      </p:sp>
      <p:pic>
        <p:nvPicPr>
          <p:cNvPr id="58373" name="Picture 10" descr="Main logo_1cwith IST_outlines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872163"/>
            <a:ext cx="2438400"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4" name="Picture 9" descr="watermark"/>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6175" y="5872163"/>
            <a:ext cx="1403350"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174247" y="5871922"/>
            <a:ext cx="3969753" cy="986078"/>
          </a:xfrm>
          <a:prstGeom prst="rect">
            <a:avLst/>
          </a:prstGeom>
          <a:solidFill>
            <a:schemeClr val="bg1"/>
          </a:solidFill>
          <a:ln>
            <a:solidFill>
              <a:schemeClr val="bg1"/>
            </a:solidFill>
          </a:ln>
          <a:effectLst>
            <a:glow>
              <a:schemeClr val="bg1"/>
            </a:glo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58376" name="TextBox 10"/>
          <p:cNvSpPr txBox="1">
            <a:spLocks noChangeArrowheads="1"/>
          </p:cNvSpPr>
          <p:nvPr/>
        </p:nvSpPr>
        <p:spPr bwMode="auto">
          <a:xfrm>
            <a:off x="5173663" y="5872163"/>
            <a:ext cx="397033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a:latin typeface="Times New Roman" charset="0"/>
              </a:rPr>
              <a:t>website: </a:t>
            </a:r>
            <a:r>
              <a:rPr lang="en-US" dirty="0">
                <a:solidFill>
                  <a:srgbClr val="FF6600"/>
                </a:solidFill>
                <a:latin typeface="Times New Roman" charset="0"/>
              </a:rPr>
              <a:t>GerryStahl.net</a:t>
            </a:r>
          </a:p>
          <a:p>
            <a:pPr eaLnBrk="1" hangingPunct="1"/>
            <a:r>
              <a:rPr lang="en-US" dirty="0">
                <a:latin typeface="Times New Roman" charset="0"/>
              </a:rPr>
              <a:t>email: </a:t>
            </a:r>
            <a:r>
              <a:rPr lang="en-US" dirty="0">
                <a:solidFill>
                  <a:srgbClr val="FF6600"/>
                </a:solidFill>
                <a:latin typeface="Times New Roman" charset="0"/>
              </a:rPr>
              <a:t>Gerry@GerryStahl.net </a:t>
            </a:r>
          </a:p>
          <a:p>
            <a:pPr eaLnBrk="1" hangingPunct="1"/>
            <a:endParaRPr lang="en-US" sz="1800" dirty="0"/>
          </a:p>
        </p:txBody>
      </p:sp>
    </p:spTree>
  </p:cSld>
  <p:clrMapOvr>
    <a:masterClrMapping/>
  </p:clrMapOvr>
  <mc:AlternateContent xmlns:mc="http://schemas.openxmlformats.org/markup-compatibility/2006" xmlns:p14="http://schemas.microsoft.com/office/powerpoint/2010/main">
    <mc:Choice Requires="p14">
      <p:transition spd="slow" advTm="0">
        <p14:prism/>
      </p:transition>
    </mc:Choice>
    <mc:Fallback xmlns="">
      <p:transition xmlns:p14="http://schemas.microsoft.com/office/powerpoint/2010/main" spd="slow" advTm="0">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4</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8" name="Rounded Rectangle 7"/>
          <p:cNvSpPr/>
          <p:nvPr/>
        </p:nvSpPr>
        <p:spPr>
          <a:xfrm>
            <a:off x="304800" y="1066800"/>
            <a:ext cx="8534400" cy="5181600"/>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5"/>
          <p:cNvSpPr txBox="1">
            <a:spLocks noChangeArrowheads="1"/>
          </p:cNvSpPr>
          <p:nvPr/>
        </p:nvSpPr>
        <p:spPr bwMode="auto">
          <a:xfrm>
            <a:off x="457200" y="125200"/>
            <a:ext cx="8382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lvl="1" indent="0" eaLnBrk="1" hangingPunct="1">
              <a:spcAft>
                <a:spcPts val="1200"/>
              </a:spcAft>
            </a:pPr>
            <a:r>
              <a:rPr lang="en-US" sz="2800" b="1" dirty="0" smtClean="0">
                <a:solidFill>
                  <a:schemeClr val="bg1"/>
                </a:solidFill>
              </a:rPr>
              <a:t>Accountable Talk – (idealized) log of discourse with agent about construction</a:t>
            </a:r>
            <a:endParaRPr lang="en-US" sz="2800" b="1" dirty="0">
              <a:solidFill>
                <a:schemeClr val="bg1"/>
              </a:solidFill>
            </a:endParaRPr>
          </a:p>
        </p:txBody>
      </p:sp>
      <p:sp>
        <p:nvSpPr>
          <p:cNvPr id="7" name="TextBox 5"/>
          <p:cNvSpPr txBox="1">
            <a:spLocks noChangeArrowheads="1"/>
          </p:cNvSpPr>
          <p:nvPr/>
        </p:nvSpPr>
        <p:spPr bwMode="auto">
          <a:xfrm>
            <a:off x="457200" y="1371600"/>
            <a:ext cx="8229600" cy="433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eaLnBrk="1" hangingPunct="1">
              <a:spcAft>
                <a:spcPts val="1200"/>
              </a:spcAft>
            </a:pPr>
            <a:r>
              <a:rPr lang="en-US" i="1" dirty="0" smtClean="0">
                <a:solidFill>
                  <a:schemeClr val="bg1"/>
                </a:solidFill>
              </a:rPr>
              <a:t>Sam</a:t>
            </a:r>
            <a:r>
              <a:rPr lang="en-US" b="1" dirty="0" smtClean="0">
                <a:solidFill>
                  <a:schemeClr val="bg1"/>
                </a:solidFill>
              </a:rPr>
              <a:t>: I drew a circle around A to find a point the same distance as B</a:t>
            </a:r>
          </a:p>
          <a:p>
            <a:pPr marL="0" indent="0" eaLnBrk="1" hangingPunct="1">
              <a:spcAft>
                <a:spcPts val="1200"/>
              </a:spcAft>
            </a:pPr>
            <a:r>
              <a:rPr lang="en-US" i="1" dirty="0" smtClean="0">
                <a:solidFill>
                  <a:schemeClr val="bg1"/>
                </a:solidFill>
              </a:rPr>
              <a:t>Agent</a:t>
            </a:r>
            <a:r>
              <a:rPr lang="en-US" b="1" dirty="0" smtClean="0">
                <a:solidFill>
                  <a:schemeClr val="bg1"/>
                </a:solidFill>
              </a:rPr>
              <a:t>: Chris, can you check that Max is following Sam?</a:t>
            </a:r>
          </a:p>
          <a:p>
            <a:pPr marL="0" indent="0" eaLnBrk="1" hangingPunct="1">
              <a:spcAft>
                <a:spcPts val="1200"/>
              </a:spcAft>
            </a:pPr>
            <a:r>
              <a:rPr lang="en-US" i="1" dirty="0" smtClean="0">
                <a:solidFill>
                  <a:schemeClr val="bg1"/>
                </a:solidFill>
              </a:rPr>
              <a:t>Chris</a:t>
            </a:r>
            <a:r>
              <a:rPr lang="en-US" b="1" dirty="0" smtClean="0">
                <a:solidFill>
                  <a:schemeClr val="bg1"/>
                </a:solidFill>
              </a:rPr>
              <a:t>: Hey Max, can you explain what Sam just did?</a:t>
            </a:r>
          </a:p>
          <a:p>
            <a:pPr marL="0" indent="0" eaLnBrk="1" hangingPunct="1">
              <a:spcAft>
                <a:spcPts val="1200"/>
              </a:spcAft>
            </a:pPr>
            <a:r>
              <a:rPr lang="en-US" i="1" dirty="0" smtClean="0">
                <a:solidFill>
                  <a:schemeClr val="bg1"/>
                </a:solidFill>
              </a:rPr>
              <a:t>Max</a:t>
            </a:r>
            <a:r>
              <a:rPr lang="en-US" b="1" dirty="0" smtClean="0">
                <a:solidFill>
                  <a:schemeClr val="bg1"/>
                </a:solidFill>
              </a:rPr>
              <a:t>: Yeah, I think he found a point C such that AC = AB</a:t>
            </a:r>
          </a:p>
          <a:p>
            <a:pPr marL="0" indent="0" eaLnBrk="1" hangingPunct="1">
              <a:spcAft>
                <a:spcPts val="1200"/>
              </a:spcAft>
            </a:pPr>
            <a:r>
              <a:rPr lang="en-US" i="1" dirty="0" smtClean="0">
                <a:solidFill>
                  <a:schemeClr val="bg1"/>
                </a:solidFill>
              </a:rPr>
              <a:t>Chris</a:t>
            </a:r>
            <a:r>
              <a:rPr lang="en-US" b="1" dirty="0" smtClean="0">
                <a:solidFill>
                  <a:schemeClr val="bg1"/>
                </a:solidFill>
              </a:rPr>
              <a:t>: But how do you know the lengths are exactly the same?</a:t>
            </a:r>
          </a:p>
          <a:p>
            <a:pPr marL="0" indent="0" eaLnBrk="1" hangingPunct="1">
              <a:spcAft>
                <a:spcPts val="1200"/>
              </a:spcAft>
            </a:pPr>
            <a:r>
              <a:rPr lang="en-US" i="1" dirty="0" smtClean="0">
                <a:solidFill>
                  <a:schemeClr val="bg1"/>
                </a:solidFill>
              </a:rPr>
              <a:t>Max</a:t>
            </a:r>
            <a:r>
              <a:rPr lang="en-US" b="1" dirty="0" smtClean="0">
                <a:solidFill>
                  <a:schemeClr val="bg1"/>
                </a:solidFill>
              </a:rPr>
              <a:t>: Because all radii of a circle are equal</a:t>
            </a:r>
          </a:p>
          <a:p>
            <a:pPr marL="0" indent="0" eaLnBrk="1" hangingPunct="1">
              <a:spcAft>
                <a:spcPts val="1200"/>
              </a:spcAft>
            </a:pPr>
            <a:r>
              <a:rPr lang="en-US" i="1" dirty="0" smtClean="0">
                <a:solidFill>
                  <a:schemeClr val="bg1"/>
                </a:solidFill>
              </a:rPr>
              <a:t>Sam</a:t>
            </a:r>
            <a:r>
              <a:rPr lang="en-US" b="1" dirty="0" smtClean="0">
                <a:solidFill>
                  <a:schemeClr val="bg1"/>
                </a:solidFill>
              </a:rPr>
              <a:t>: Now I am drawing circles around C and B</a:t>
            </a:r>
          </a:p>
        </p:txBody>
      </p:sp>
    </p:spTree>
    <p:extLst>
      <p:ext uri="{BB962C8B-B14F-4D97-AF65-F5344CB8AC3E}">
        <p14:creationId xmlns:p14="http://schemas.microsoft.com/office/powerpoint/2010/main" val="3032456836"/>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F53A0D-2EEB-1A45-B8B6-FBC8E3249797}" type="slidenum">
              <a:rPr lang="en-US" sz="1800">
                <a:solidFill>
                  <a:srgbClr val="0D5A50"/>
                </a:solidFill>
                <a:latin typeface="Corbel" charset="0"/>
              </a:rPr>
              <a:pPr eaLnBrk="1" hangingPunct="1"/>
              <a:t>5</a:t>
            </a:fld>
            <a:endParaRPr lang="en-US" sz="1800">
              <a:solidFill>
                <a:srgbClr val="0D5A50"/>
              </a:solidFill>
              <a:latin typeface="Corbel" charset="0"/>
            </a:endParaRPr>
          </a:p>
        </p:txBody>
      </p:sp>
      <p:pic>
        <p:nvPicPr>
          <p:cNvPr id="28675" name="Picture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5008" y="1295400"/>
            <a:ext cx="8154192" cy="5406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ounded Rectangle 8"/>
          <p:cNvSpPr/>
          <p:nvPr/>
        </p:nvSpPr>
        <p:spPr>
          <a:xfrm>
            <a:off x="866038" y="114300"/>
            <a:ext cx="7495309" cy="990600"/>
          </a:xfrm>
          <a:prstGeom prst="roundRect">
            <a:avLst/>
          </a:prstGeom>
          <a:solidFill>
            <a:schemeClr val="accent1"/>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dirty="0"/>
          </a:p>
        </p:txBody>
      </p:sp>
      <p:sp>
        <p:nvSpPr>
          <p:cNvPr id="10" name="TextBox 5"/>
          <p:cNvSpPr txBox="1">
            <a:spLocks noChangeArrowheads="1"/>
          </p:cNvSpPr>
          <p:nvPr/>
        </p:nvSpPr>
        <p:spPr bwMode="auto">
          <a:xfrm>
            <a:off x="1027418" y="114300"/>
            <a:ext cx="7583182" cy="954107"/>
          </a:xfrm>
          <a:prstGeom prst="rect">
            <a:avLst/>
          </a:prstGeom>
          <a:noFill/>
          <a:ln w="9525">
            <a:noFill/>
            <a:miter lim="800000"/>
            <a:headEnd/>
            <a:tailEnd/>
          </a:ln>
        </p:spPr>
        <p:txBody>
          <a:bodyPr wrap="square">
            <a:spAutoFit/>
          </a:bodyPr>
          <a:lstStyle/>
          <a:p>
            <a:pPr marL="0" lvl="1">
              <a:defRPr/>
            </a:pPr>
            <a:r>
              <a:rPr lang="en-US" sz="2800" b="1" dirty="0">
                <a:solidFill>
                  <a:schemeClr val="bg1"/>
                </a:solidFill>
              </a:rPr>
              <a:t>Exploration &amp; </a:t>
            </a:r>
            <a:r>
              <a:rPr lang="en-US" sz="2800" b="1" dirty="0" smtClean="0">
                <a:solidFill>
                  <a:schemeClr val="bg1"/>
                </a:solidFill>
              </a:rPr>
              <a:t>Discourse: VMT-with-GeoGebra </a:t>
            </a:r>
            <a:r>
              <a:rPr lang="en-US" sz="2800" b="1" dirty="0">
                <a:solidFill>
                  <a:schemeClr val="bg1"/>
                </a:solidFill>
              </a:rPr>
              <a:t>construction &amp; </a:t>
            </a:r>
            <a:r>
              <a:rPr lang="en-US" sz="2800" b="1" dirty="0" smtClean="0">
                <a:solidFill>
                  <a:schemeClr val="bg1"/>
                </a:solidFill>
              </a:rPr>
              <a:t>chat</a:t>
            </a:r>
            <a:endParaRPr lang="en-US" sz="2800" b="1"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advTm="25615">
        <p14:prism/>
      </p:transition>
    </mc:Choice>
    <mc:Fallback xmlns="">
      <p:transition xmlns:p14="http://schemas.microsoft.com/office/powerpoint/2010/main" spd="slow" advTm="25615">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6</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27" name="Title 1"/>
          <p:cNvSpPr txBox="1">
            <a:spLocks/>
          </p:cNvSpPr>
          <p:nvPr/>
        </p:nvSpPr>
        <p:spPr bwMode="auto">
          <a:xfrm>
            <a:off x="0" y="227013"/>
            <a:ext cx="91440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a:solidFill>
                  <a:srgbClr val="008000"/>
                </a:solidFill>
                <a:latin typeface="Arial Rounded MT Bold" charset="0"/>
              </a:rPr>
              <a:t>1</a:t>
            </a:r>
            <a:r>
              <a:rPr lang="en-US" sz="3200" b="1" dirty="0" smtClean="0">
                <a:solidFill>
                  <a:srgbClr val="008000"/>
                </a:solidFill>
                <a:latin typeface="Arial Rounded MT Bold" charset="0"/>
              </a:rPr>
              <a:t>.</a:t>
            </a:r>
            <a:r>
              <a:rPr lang="en-US" sz="3200" b="1" dirty="0">
                <a:solidFill>
                  <a:srgbClr val="008000"/>
                </a:solidFill>
              </a:rPr>
              <a:t> </a:t>
            </a:r>
            <a:r>
              <a:rPr lang="en-US" sz="3200" b="1" dirty="0" smtClean="0">
                <a:solidFill>
                  <a:srgbClr val="008000"/>
                </a:solidFill>
              </a:rPr>
              <a:t>Translating Euclid</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sp>
        <p:nvSpPr>
          <p:cNvPr id="8" name="Rounded Rectangle 7"/>
          <p:cNvSpPr/>
          <p:nvPr/>
        </p:nvSpPr>
        <p:spPr>
          <a:xfrm>
            <a:off x="304800" y="1066800"/>
            <a:ext cx="8534400" cy="5181600"/>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5"/>
          <p:cNvSpPr txBox="1">
            <a:spLocks noChangeArrowheads="1"/>
          </p:cNvSpPr>
          <p:nvPr/>
        </p:nvSpPr>
        <p:spPr bwMode="auto">
          <a:xfrm>
            <a:off x="457200" y="1213557"/>
            <a:ext cx="8180388" cy="4001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lvl="1" indent="0" eaLnBrk="1" hangingPunct="1">
              <a:spcAft>
                <a:spcPts val="1200"/>
              </a:spcAft>
            </a:pPr>
            <a:r>
              <a:rPr lang="en-US" sz="2800" b="1" dirty="0">
                <a:solidFill>
                  <a:schemeClr val="bg1"/>
                </a:solidFill>
              </a:rPr>
              <a:t>Classic </a:t>
            </a:r>
            <a:r>
              <a:rPr lang="en-US" sz="2800" b="1" dirty="0" smtClean="0">
                <a:solidFill>
                  <a:schemeClr val="bg1"/>
                </a:solidFill>
              </a:rPr>
              <a:t>Education –constructing a right angle on a clay tablet</a:t>
            </a:r>
            <a:endParaRPr lang="en-US" sz="2800" b="1" dirty="0">
              <a:solidFill>
                <a:schemeClr val="bg1"/>
              </a:solidFill>
            </a:endParaRPr>
          </a:p>
          <a:p>
            <a:pPr marL="457200" lvl="1" indent="0" eaLnBrk="1" hangingPunct="1">
              <a:spcAft>
                <a:spcPts val="1200"/>
              </a:spcAft>
            </a:pPr>
            <a:r>
              <a:rPr lang="en-US" sz="2800" b="1" dirty="0" smtClean="0">
                <a:solidFill>
                  <a:schemeClr val="bg1"/>
                </a:solidFill>
              </a:rPr>
              <a:t>Dynamic Geometry – constructing using GeoGebra tools </a:t>
            </a:r>
            <a:endParaRPr lang="en-US" sz="2800" b="1" dirty="0">
              <a:solidFill>
                <a:schemeClr val="bg1"/>
              </a:solidFill>
            </a:endParaRPr>
          </a:p>
          <a:p>
            <a:pPr marL="457200" lvl="1" indent="0" eaLnBrk="1" hangingPunct="1">
              <a:spcAft>
                <a:spcPts val="1200"/>
              </a:spcAft>
            </a:pPr>
            <a:r>
              <a:rPr lang="en-US" sz="2800" b="1" dirty="0" smtClean="0">
                <a:solidFill>
                  <a:schemeClr val="bg1"/>
                </a:solidFill>
              </a:rPr>
              <a:t>Accountable Talk –discourse with agent about constructing</a:t>
            </a:r>
            <a:endParaRPr lang="en-US" sz="2800" b="1" dirty="0">
              <a:solidFill>
                <a:schemeClr val="bg1"/>
              </a:solidFill>
            </a:endParaRPr>
          </a:p>
          <a:p>
            <a:pPr marL="457200" lvl="1" indent="0" eaLnBrk="1" hangingPunct="1">
              <a:spcAft>
                <a:spcPts val="1200"/>
              </a:spcAft>
            </a:pPr>
            <a:r>
              <a:rPr lang="en-US" sz="2800" b="1" dirty="0" smtClean="0">
                <a:solidFill>
                  <a:schemeClr val="bg1"/>
                </a:solidFill>
              </a:rPr>
              <a:t>Exploration </a:t>
            </a:r>
            <a:r>
              <a:rPr lang="en-US" sz="2800" b="1" dirty="0">
                <a:solidFill>
                  <a:schemeClr val="bg1"/>
                </a:solidFill>
              </a:rPr>
              <a:t>&amp; </a:t>
            </a:r>
            <a:r>
              <a:rPr lang="en-US" sz="2800" b="1" dirty="0" smtClean="0">
                <a:solidFill>
                  <a:schemeClr val="bg1"/>
                </a:solidFill>
              </a:rPr>
              <a:t>Discourse – constructing, visualizing, exploring in VMT-with-GeoGebra</a:t>
            </a:r>
            <a:endParaRPr lang="en-US" sz="2800" b="1" dirty="0">
              <a:solidFill>
                <a:srgbClr val="008000"/>
              </a:solidFill>
            </a:endParaRPr>
          </a:p>
        </p:txBody>
      </p:sp>
    </p:spTree>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04FBB9D-5A24-B14D-9A43-D932152F3433}" type="slidenum">
              <a:rPr lang="en-US" sz="1800">
                <a:solidFill>
                  <a:srgbClr val="0D5A50"/>
                </a:solidFill>
                <a:latin typeface="Corbel" charset="0"/>
              </a:rPr>
              <a:pPr eaLnBrk="1" hangingPunct="1"/>
              <a:t>7</a:t>
            </a:fld>
            <a:endParaRPr lang="en-US" sz="1800">
              <a:solidFill>
                <a:srgbClr val="0D5A50"/>
              </a:solidFill>
              <a:latin typeface="Corbel" charset="0"/>
            </a:endParaRPr>
          </a:p>
        </p:txBody>
      </p:sp>
      <p:sp>
        <p:nvSpPr>
          <p:cNvPr id="24578"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8" name="Rounded Rectangle 7"/>
          <p:cNvSpPr/>
          <p:nvPr/>
        </p:nvSpPr>
        <p:spPr>
          <a:xfrm>
            <a:off x="990601" y="990600"/>
            <a:ext cx="7239000" cy="5486400"/>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24581" name="TextBox 5"/>
          <p:cNvSpPr txBox="1">
            <a:spLocks noChangeArrowheads="1"/>
          </p:cNvSpPr>
          <p:nvPr/>
        </p:nvSpPr>
        <p:spPr bwMode="auto">
          <a:xfrm>
            <a:off x="1524000" y="998577"/>
            <a:ext cx="7165975"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200"/>
              </a:spcAft>
              <a:buFont typeface="+mj-lt"/>
              <a:buAutoNum type="arabicPeriod"/>
            </a:pPr>
            <a:r>
              <a:rPr lang="en-US" sz="2800" b="1" dirty="0" smtClean="0">
                <a:solidFill>
                  <a:schemeClr val="bg1"/>
                </a:solidFill>
              </a:rPr>
              <a:t>The Promise of CSCL: From clay tablets to </a:t>
            </a:r>
            <a:r>
              <a:rPr lang="en-US" sz="2800" b="1" dirty="0" err="1" smtClean="0">
                <a:solidFill>
                  <a:schemeClr val="bg1"/>
                </a:solidFill>
              </a:rPr>
              <a:t>iPads</a:t>
            </a:r>
            <a:endParaRPr lang="en-US" sz="2800" b="1" dirty="0" smtClean="0">
              <a:solidFill>
                <a:schemeClr val="bg1"/>
              </a:solidFill>
            </a:endParaRPr>
          </a:p>
          <a:p>
            <a:pPr eaLnBrk="1" hangingPunct="1">
              <a:spcAft>
                <a:spcPts val="1200"/>
              </a:spcAft>
              <a:buFont typeface="+mj-lt"/>
              <a:buAutoNum type="arabicPeriod"/>
            </a:pPr>
            <a:r>
              <a:rPr lang="en-US" sz="2800" b="1" dirty="0" smtClean="0">
                <a:solidFill>
                  <a:schemeClr val="bg1"/>
                </a:solidFill>
              </a:rPr>
              <a:t>The Domain of Geometry Education</a:t>
            </a:r>
          </a:p>
          <a:p>
            <a:pPr eaLnBrk="1" hangingPunct="1">
              <a:spcAft>
                <a:spcPts val="1200"/>
              </a:spcAft>
              <a:buFont typeface="+mj-lt"/>
              <a:buAutoNum type="arabicPeriod"/>
            </a:pPr>
            <a:r>
              <a:rPr lang="en-US" sz="2800" b="1" dirty="0" smtClean="0">
                <a:solidFill>
                  <a:schemeClr val="bg1"/>
                </a:solidFill>
              </a:rPr>
              <a:t>The Role of Discourse</a:t>
            </a:r>
          </a:p>
          <a:p>
            <a:pPr eaLnBrk="1" hangingPunct="1">
              <a:spcAft>
                <a:spcPts val="1200"/>
              </a:spcAft>
              <a:buFont typeface="+mj-lt"/>
              <a:buAutoNum type="arabicPeriod"/>
            </a:pPr>
            <a:r>
              <a:rPr lang="en-US" sz="2800" b="1" dirty="0" smtClean="0">
                <a:solidFill>
                  <a:schemeClr val="bg1"/>
                </a:solidFill>
              </a:rPr>
              <a:t>The Approach of Design-Based Research</a:t>
            </a:r>
          </a:p>
          <a:p>
            <a:pPr eaLnBrk="1" hangingPunct="1">
              <a:spcAft>
                <a:spcPts val="1200"/>
              </a:spcAft>
              <a:buFont typeface="+mj-lt"/>
              <a:buAutoNum type="arabicPeriod"/>
            </a:pPr>
            <a:r>
              <a:rPr lang="en-US" sz="2800" b="1" dirty="0" smtClean="0">
                <a:solidFill>
                  <a:schemeClr val="bg1"/>
                </a:solidFill>
              </a:rPr>
              <a:t>The Enactment of Technology</a:t>
            </a:r>
          </a:p>
          <a:p>
            <a:pPr eaLnBrk="1" hangingPunct="1">
              <a:spcAft>
                <a:spcPts val="1200"/>
              </a:spcAft>
              <a:buFont typeface="+mj-lt"/>
              <a:buAutoNum type="arabicPeriod"/>
            </a:pPr>
            <a:r>
              <a:rPr lang="en-US" sz="2800" b="1" dirty="0" smtClean="0">
                <a:solidFill>
                  <a:schemeClr val="bg1"/>
                </a:solidFill>
              </a:rPr>
              <a:t>Design Issues</a:t>
            </a:r>
          </a:p>
          <a:p>
            <a:pPr eaLnBrk="1" hangingPunct="1">
              <a:spcAft>
                <a:spcPts val="1200"/>
              </a:spcAft>
              <a:buFont typeface="+mj-lt"/>
              <a:buAutoNum type="arabicPeriod"/>
            </a:pPr>
            <a:r>
              <a:rPr lang="en-US" sz="2800" b="1" dirty="0" smtClean="0">
                <a:solidFill>
                  <a:schemeClr val="bg1"/>
                </a:solidFill>
              </a:rPr>
              <a:t>The Use of Conversation Analysis</a:t>
            </a:r>
          </a:p>
          <a:p>
            <a:pPr eaLnBrk="1" hangingPunct="1">
              <a:spcAft>
                <a:spcPts val="1200"/>
              </a:spcAft>
              <a:buFont typeface="+mj-lt"/>
              <a:buAutoNum type="arabicPeriod"/>
            </a:pPr>
            <a:r>
              <a:rPr lang="en-US" sz="2800" b="1" dirty="0" smtClean="0">
                <a:solidFill>
                  <a:schemeClr val="bg1"/>
                </a:solidFill>
              </a:rPr>
              <a:t>The Philosophic Issues</a:t>
            </a:r>
            <a:endParaRPr lang="en-US" sz="2800" b="1" dirty="0">
              <a:solidFill>
                <a:schemeClr val="bg1"/>
              </a:solidFill>
            </a:endParaRPr>
          </a:p>
        </p:txBody>
      </p:sp>
      <p:sp>
        <p:nvSpPr>
          <p:cNvPr id="9" name="Title 1"/>
          <p:cNvSpPr txBox="1">
            <a:spLocks/>
          </p:cNvSpPr>
          <p:nvPr/>
        </p:nvSpPr>
        <p:spPr bwMode="auto">
          <a:xfrm>
            <a:off x="-76200" y="227013"/>
            <a:ext cx="91440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The VMT Project Today: Intro</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spTree>
  </p:cSld>
  <p:clrMapOvr>
    <a:masterClrMapping/>
  </p:clrMapOvr>
  <mc:AlternateContent xmlns:mc="http://schemas.openxmlformats.org/markup-compatibility/2006" xmlns:p14="http://schemas.microsoft.com/office/powerpoint/2010/main">
    <mc:Choice Requires="p14">
      <p:transition spd="slow" advTm="35450">
        <p14:prism/>
      </p:transition>
    </mc:Choice>
    <mc:Fallback xmlns="">
      <p:transition xmlns:p14="http://schemas.microsoft.com/office/powerpoint/2010/main" spd="slow" advTm="35450">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8</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27" name="Title 1"/>
          <p:cNvSpPr txBox="1">
            <a:spLocks/>
          </p:cNvSpPr>
          <p:nvPr/>
        </p:nvSpPr>
        <p:spPr bwMode="auto">
          <a:xfrm>
            <a:off x="0" y="227013"/>
            <a:ext cx="91440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2. Math Education with Dynamic Geometry </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sp>
        <p:nvSpPr>
          <p:cNvPr id="8" name="Rounded Rectangle 7"/>
          <p:cNvSpPr/>
          <p:nvPr/>
        </p:nvSpPr>
        <p:spPr>
          <a:xfrm>
            <a:off x="304800" y="1142999"/>
            <a:ext cx="8534400" cy="523081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5"/>
          <p:cNvSpPr txBox="1">
            <a:spLocks noChangeArrowheads="1"/>
          </p:cNvSpPr>
          <p:nvPr/>
        </p:nvSpPr>
        <p:spPr bwMode="auto">
          <a:xfrm>
            <a:off x="152400" y="1524000"/>
            <a:ext cx="5486400"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457200" lvl="1" indent="0" eaLnBrk="1" hangingPunct="1">
              <a:spcAft>
                <a:spcPts val="1200"/>
              </a:spcAft>
            </a:pPr>
            <a:r>
              <a:rPr lang="en-US" sz="2800" b="1" dirty="0" smtClean="0">
                <a:solidFill>
                  <a:schemeClr val="bg1"/>
                </a:solidFill>
              </a:rPr>
              <a:t>Guiding development of skills &amp; tacit understanding</a:t>
            </a:r>
          </a:p>
          <a:p>
            <a:pPr marL="914400" lvl="1" indent="-457200" eaLnBrk="1" hangingPunct="1">
              <a:spcAft>
                <a:spcPts val="1200"/>
              </a:spcAft>
              <a:buFont typeface="Arial"/>
              <a:buChar char="•"/>
            </a:pPr>
            <a:r>
              <a:rPr lang="en-US" sz="2800" b="1" dirty="0" smtClean="0">
                <a:solidFill>
                  <a:schemeClr val="bg1"/>
                </a:solidFill>
              </a:rPr>
              <a:t>Visualization</a:t>
            </a:r>
          </a:p>
          <a:p>
            <a:pPr marL="914400" lvl="1" indent="-457200" eaLnBrk="1" hangingPunct="1">
              <a:spcAft>
                <a:spcPts val="1200"/>
              </a:spcAft>
              <a:buFont typeface="Arial"/>
              <a:buChar char="•"/>
            </a:pPr>
            <a:r>
              <a:rPr lang="en-US" sz="2800" b="1" dirty="0" smtClean="0">
                <a:solidFill>
                  <a:schemeClr val="bg1"/>
                </a:solidFill>
              </a:rPr>
              <a:t>Exploration</a:t>
            </a:r>
          </a:p>
          <a:p>
            <a:pPr marL="914400" lvl="1" indent="-457200" eaLnBrk="1" hangingPunct="1">
              <a:spcAft>
                <a:spcPts val="1200"/>
              </a:spcAft>
              <a:buFont typeface="Arial"/>
              <a:buChar char="•"/>
            </a:pPr>
            <a:r>
              <a:rPr lang="en-US" sz="2800" b="1" dirty="0" smtClean="0">
                <a:solidFill>
                  <a:schemeClr val="bg1"/>
                </a:solidFill>
              </a:rPr>
              <a:t>Dependencies</a:t>
            </a:r>
          </a:p>
          <a:p>
            <a:pPr marL="914400" lvl="1" indent="-457200" eaLnBrk="1" hangingPunct="1">
              <a:spcAft>
                <a:spcPts val="1200"/>
              </a:spcAft>
              <a:buFont typeface="Arial"/>
              <a:buChar char="•"/>
            </a:pPr>
            <a:r>
              <a:rPr lang="en-US" sz="2800" b="1" dirty="0" smtClean="0">
                <a:solidFill>
                  <a:schemeClr val="bg1"/>
                </a:solidFill>
              </a:rPr>
              <a:t>Multiple Representations</a:t>
            </a:r>
          </a:p>
          <a:p>
            <a:pPr marL="914400" lvl="1" indent="-457200" eaLnBrk="1" hangingPunct="1">
              <a:spcAft>
                <a:spcPts val="1200"/>
              </a:spcAft>
              <a:buFont typeface="Arial"/>
              <a:buChar char="•"/>
            </a:pPr>
            <a:r>
              <a:rPr lang="en-US" sz="2800" b="1" dirty="0" smtClean="0">
                <a:solidFill>
                  <a:schemeClr val="bg1"/>
                </a:solidFill>
              </a:rPr>
              <a:t>Concrete &amp; Abstract</a:t>
            </a:r>
          </a:p>
          <a:p>
            <a:pPr marL="914400" lvl="1" indent="-457200" eaLnBrk="1" hangingPunct="1">
              <a:spcAft>
                <a:spcPts val="1200"/>
              </a:spcAft>
              <a:buFont typeface="Arial"/>
              <a:buChar char="•"/>
            </a:pPr>
            <a:r>
              <a:rPr lang="en-US" sz="2800" b="1" dirty="0" smtClean="0">
                <a:solidFill>
                  <a:schemeClr val="bg1"/>
                </a:solidFill>
              </a:rPr>
              <a:t>Math Talk</a:t>
            </a:r>
            <a:endParaRPr lang="en-US" sz="2800" b="1" dirty="0">
              <a:solidFill>
                <a:srgbClr val="008000"/>
              </a:solidFill>
            </a:endParaRPr>
          </a:p>
        </p:txBody>
      </p:sp>
      <p:pic>
        <p:nvPicPr>
          <p:cNvPr id="10" name="Picture 9" descr="3.tif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10200" y="1676400"/>
            <a:ext cx="3249088" cy="3733800"/>
          </a:xfrm>
          <a:prstGeom prst="rect">
            <a:avLst/>
          </a:prstGeom>
        </p:spPr>
      </p:pic>
    </p:spTree>
    <p:extLst>
      <p:ext uri="{BB962C8B-B14F-4D97-AF65-F5344CB8AC3E}">
        <p14:creationId xmlns:p14="http://schemas.microsoft.com/office/powerpoint/2010/main" val="60150537"/>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3"/>
          <p:cNvSpPr>
            <a:spLocks noGrp="1"/>
          </p:cNvSpPr>
          <p:nvPr>
            <p:ph type="sldNum"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CC2354-0786-F14E-968E-8C5CA8F32670}" type="slidenum">
              <a:rPr lang="en-US" sz="1800">
                <a:solidFill>
                  <a:srgbClr val="0D5A50"/>
                </a:solidFill>
                <a:latin typeface="Corbel" charset="0"/>
              </a:rPr>
              <a:pPr eaLnBrk="1" hangingPunct="1"/>
              <a:t>9</a:t>
            </a:fld>
            <a:endParaRPr lang="en-US" sz="1800">
              <a:solidFill>
                <a:srgbClr val="0D5A50"/>
              </a:solidFill>
              <a:latin typeface="Corbel" charset="0"/>
            </a:endParaRPr>
          </a:p>
        </p:txBody>
      </p:sp>
      <p:sp>
        <p:nvSpPr>
          <p:cNvPr id="26626" name="TextBox 5"/>
          <p:cNvSpPr txBox="1">
            <a:spLocks noChangeArrowheads="1"/>
          </p:cNvSpPr>
          <p:nvPr/>
        </p:nvSpPr>
        <p:spPr bwMode="auto">
          <a:xfrm>
            <a:off x="1592263" y="67627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26627" name="Title 1"/>
          <p:cNvSpPr txBox="1">
            <a:spLocks/>
          </p:cNvSpPr>
          <p:nvPr/>
        </p:nvSpPr>
        <p:spPr bwMode="auto">
          <a:xfrm>
            <a:off x="0" y="227013"/>
            <a:ext cx="9144000" cy="611187"/>
          </a:xfrm>
          <a:prstGeom prst="rect">
            <a:avLst/>
          </a:prstGeom>
          <a:noFill/>
          <a:ln w="9525">
            <a:solidFill>
              <a:srgbClr val="7FD13B"/>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hangingPunct="1"/>
            <a:r>
              <a:rPr lang="en-US" sz="3200" b="1" dirty="0" smtClean="0">
                <a:solidFill>
                  <a:srgbClr val="008000"/>
                </a:solidFill>
                <a:latin typeface="Arial Rounded MT Bold" charset="0"/>
              </a:rPr>
              <a:t>3. Discourse</a:t>
            </a:r>
            <a:endParaRPr lang="en-US" sz="3200" b="1" dirty="0">
              <a:solidFill>
                <a:srgbClr val="008000"/>
              </a:solidFill>
            </a:endParaRPr>
          </a:p>
          <a:p>
            <a:pPr algn="ctr" defTabSz="914400" eaLnBrk="1" hangingPunct="1"/>
            <a:r>
              <a:rPr lang="en-US" sz="3200" b="1" dirty="0" smtClean="0">
                <a:solidFill>
                  <a:srgbClr val="0D5A50"/>
                </a:solidFill>
                <a:latin typeface="Arial Rounded MT Bold" charset="0"/>
              </a:rPr>
              <a:t> </a:t>
            </a:r>
            <a:endParaRPr lang="en-US" sz="3200" b="1" dirty="0">
              <a:solidFill>
                <a:srgbClr val="0D5A50"/>
              </a:solidFill>
              <a:latin typeface="Arial Rounded MT Bold" charset="0"/>
            </a:endParaRPr>
          </a:p>
        </p:txBody>
      </p:sp>
      <p:sp>
        <p:nvSpPr>
          <p:cNvPr id="8" name="Rounded Rectangle 7"/>
          <p:cNvSpPr/>
          <p:nvPr/>
        </p:nvSpPr>
        <p:spPr>
          <a:xfrm>
            <a:off x="304800" y="1142999"/>
            <a:ext cx="8534400" cy="5230813"/>
          </a:xfrm>
          <a:prstGeom prst="roundRect">
            <a:avLst/>
          </a:prstGeom>
          <a:solidFill>
            <a:srgbClr val="CCFF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800"/>
          </a:p>
        </p:txBody>
      </p:sp>
      <p:sp>
        <p:nvSpPr>
          <p:cNvPr id="9" name="TextBox 5"/>
          <p:cNvSpPr txBox="1">
            <a:spLocks noChangeArrowheads="1"/>
          </p:cNvSpPr>
          <p:nvPr/>
        </p:nvSpPr>
        <p:spPr bwMode="auto">
          <a:xfrm>
            <a:off x="457200" y="1981200"/>
            <a:ext cx="8180388"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514350" indent="-5143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914400" lvl="1" indent="-457200" eaLnBrk="1" hangingPunct="1">
              <a:spcAft>
                <a:spcPts val="1200"/>
              </a:spcAft>
              <a:buFont typeface="Arial"/>
              <a:buChar char="•"/>
            </a:pPr>
            <a:r>
              <a:rPr lang="en-US" sz="2800" b="1" dirty="0" smtClean="0">
                <a:solidFill>
                  <a:schemeClr val="bg1"/>
                </a:solidFill>
              </a:rPr>
              <a:t>Socialization in math community</a:t>
            </a:r>
          </a:p>
          <a:p>
            <a:pPr marL="914400" lvl="1" indent="-457200" eaLnBrk="1" hangingPunct="1">
              <a:spcAft>
                <a:spcPts val="1200"/>
              </a:spcAft>
              <a:buFont typeface="Arial"/>
              <a:buChar char="•"/>
            </a:pPr>
            <a:r>
              <a:rPr lang="en-US" sz="2800" b="1" dirty="0">
                <a:solidFill>
                  <a:schemeClr val="bg1"/>
                </a:solidFill>
              </a:rPr>
              <a:t>Language of math &amp; practices</a:t>
            </a:r>
          </a:p>
          <a:p>
            <a:pPr marL="914400" lvl="1" indent="-457200" eaLnBrk="1" hangingPunct="1">
              <a:spcAft>
                <a:spcPts val="1200"/>
              </a:spcAft>
              <a:buFont typeface="Arial"/>
              <a:buChar char="•"/>
            </a:pPr>
            <a:r>
              <a:rPr lang="en-US" sz="2800" b="1" dirty="0">
                <a:solidFill>
                  <a:schemeClr val="bg1"/>
                </a:solidFill>
              </a:rPr>
              <a:t>Collaborative learning thru discourse</a:t>
            </a:r>
          </a:p>
          <a:p>
            <a:pPr marL="914400" lvl="1" indent="-457200" eaLnBrk="1" hangingPunct="1">
              <a:spcAft>
                <a:spcPts val="1200"/>
              </a:spcAft>
              <a:buFont typeface="Arial"/>
              <a:buChar char="•"/>
            </a:pPr>
            <a:r>
              <a:rPr lang="en-US" sz="2800" b="1" dirty="0">
                <a:solidFill>
                  <a:schemeClr val="bg1"/>
                </a:solidFill>
              </a:rPr>
              <a:t>Accountability to each other, to math domain, to math community standards</a:t>
            </a:r>
            <a:endParaRPr lang="en-US" sz="2800" b="1" dirty="0">
              <a:solidFill>
                <a:srgbClr val="008000"/>
              </a:solidFill>
            </a:endParaRPr>
          </a:p>
          <a:p>
            <a:pPr marL="914400" lvl="1" indent="-457200" eaLnBrk="1" hangingPunct="1">
              <a:spcAft>
                <a:spcPts val="1200"/>
              </a:spcAft>
              <a:buFont typeface="Arial"/>
              <a:buChar char="•"/>
            </a:pPr>
            <a:r>
              <a:rPr lang="en-US" sz="2800" b="1" dirty="0" smtClean="0">
                <a:solidFill>
                  <a:schemeClr val="bg1"/>
                </a:solidFill>
              </a:rPr>
              <a:t>Conceptualization &amp; articulation</a:t>
            </a:r>
          </a:p>
        </p:txBody>
      </p:sp>
    </p:spTree>
    <p:extLst>
      <p:ext uri="{BB962C8B-B14F-4D97-AF65-F5344CB8AC3E}">
        <p14:creationId xmlns:p14="http://schemas.microsoft.com/office/powerpoint/2010/main" val="3994170026"/>
      </p:ext>
    </p:extLst>
  </p:cSld>
  <p:clrMapOvr>
    <a:masterClrMapping/>
  </p:clrMapOvr>
  <mc:AlternateContent xmlns:mc="http://schemas.openxmlformats.org/markup-compatibility/2006" xmlns:p14="http://schemas.microsoft.com/office/powerpoint/2010/main">
    <mc:Choice Requires="p14">
      <p:transition spd="slow" advTm="22080">
        <p14:prism/>
      </p:transition>
    </mc:Choice>
    <mc:Fallback xmlns="">
      <p:transition xmlns:p14="http://schemas.microsoft.com/office/powerpoint/2010/main" spd="slow" advTm="22080">
        <p:fade/>
      </p:transition>
    </mc:Fallback>
  </mc:AlternateContent>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Metro">
      <a:majorFont>
        <a:latin typeface="Consolas"/>
        <a:ea typeface=""/>
        <a:cs typeface=""/>
        <a:font script="Jpan" typeface="ヒラギノ丸ゴ Pro W4"/>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ＭＳ ゴシック"/>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Metro.thmx</Template>
  <TotalTime>24536</TotalTime>
  <Words>4002</Words>
  <Application>Microsoft Macintosh PowerPoint</Application>
  <PresentationFormat>On-screen Show (4:3)</PresentationFormat>
  <Paragraphs>322</Paragraphs>
  <Slides>38</Slides>
  <Notes>38</Notes>
  <HiddenSlides>0</HiddenSlides>
  <MMClips>0</MMClips>
  <ScaleCrop>false</ScaleCrop>
  <HeadingPairs>
    <vt:vector size="6" baseType="variant">
      <vt:variant>
        <vt:lpstr>Theme</vt:lpstr>
      </vt:variant>
      <vt:variant>
        <vt:i4>1</vt:i4>
      </vt:variant>
      <vt:variant>
        <vt:lpstr>Links</vt:lpstr>
      </vt:variant>
      <vt:variant>
        <vt:i4>4</vt:i4>
      </vt:variant>
      <vt:variant>
        <vt:lpstr>Slide Titles</vt:lpstr>
      </vt:variant>
      <vt:variant>
        <vt:i4>38</vt:i4>
      </vt:variant>
    </vt:vector>
  </HeadingPairs>
  <TitlesOfParts>
    <vt:vector size="43" baseType="lpstr">
      <vt:lpstr>Metro</vt:lpstr>
      <vt:lpstr>\\localhost\Users\GStahl2\Desktop\!OLE_LINK1</vt:lpstr>
      <vt:lpstr>\\localhost\Users\GStahl2\Desktop\Macintosh HD:Users:GStahl2:Desktop:GeoGebra papers:geogebrana2010c.doc!OLE_LINK4</vt:lpstr>
      <vt:lpstr>\\localhost\Users\GStahl2\Desktop\!OLE_LINK2</vt:lpstr>
      <vt:lpstr>!OLE_LINK1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Further Information:</vt:lpstr>
    </vt:vector>
  </TitlesOfParts>
  <Manager/>
  <Company>Drexel University</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Theories of Cognition in CSCW</dc:title>
  <dc:subject/>
  <dc:creator>Gerry Stahl</dc:creator>
  <cp:keywords/>
  <dc:description/>
  <cp:lastModifiedBy>Gerry Stahl</cp:lastModifiedBy>
  <cp:revision>370</cp:revision>
  <cp:lastPrinted>2012-02-12T15:31:00Z</cp:lastPrinted>
  <dcterms:created xsi:type="dcterms:W3CDTF">2011-07-06T14:40:18Z</dcterms:created>
  <dcterms:modified xsi:type="dcterms:W3CDTF">2012-02-24T22:41:07Z</dcterms:modified>
  <cp:category/>
</cp:coreProperties>
</file>